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8"/>
  </p:notesMasterIdLst>
  <p:sldIdLst>
    <p:sldId id="256" r:id="rId4"/>
    <p:sldId id="267" r:id="rId5"/>
    <p:sldId id="285" r:id="rId6"/>
    <p:sldId id="287" r:id="rId7"/>
    <p:sldId id="288" r:id="rId8"/>
    <p:sldId id="289" r:id="rId9"/>
    <p:sldId id="290" r:id="rId10"/>
    <p:sldId id="294" r:id="rId11"/>
    <p:sldId id="295" r:id="rId12"/>
    <p:sldId id="291" r:id="rId13"/>
    <p:sldId id="280" r:id="rId14"/>
    <p:sldId id="281" r:id="rId15"/>
    <p:sldId id="292"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A00"/>
    <a:srgbClr val="EDEF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14418 5768 16383 0 0,'-5'0'0'0'0,"-7"0"0"0"0,-7 0 0 0 0,-5 0 0 0 0,-4 0 0 0 0,-2 0 0 0 0,-2 0 0 0 0,0 0 0 0 0,0 0 0 0 0,0 0 0 0 0,1 0 0 0 0,0 0 0 0 0,0 0 0 0 0,0 0 0 0 0,0 0 0 0 0,1 0 0 0 0,-1 0 0 0 0,0 0 0 0 0,1 0 0 0 0,-1 0 0 0 0,-5 0 0 0 0,-7 0 0 0 0,-1 0 0 0 0,2 0 0 0 0,2 0 0 0 0,-2 0 0 0 0,1 0 0 0 0,1 0 0 0 0,4 0 0 0 0,-4 0 0 0 0,1 0 0 0 0,6 5 0 0 0,4 2 0 0 0,-3 0 0 0 0,-3-2 0 0 0,1-1 0 0 0,0-2 0 0 0,1-1 0 0 0,1 0 0 0 0,-5 4 0 0 0,-6 2 0 0 0,-1-1 0 0 0,1-1 0 0 0,4 4 0 0 0,2 0 0 0 0,3-1 0 0 0,2-2 0 0 0,0-3 0 0 0,2 0 0 0 0,0-2 0 0 0,0-1 0 0 0,0 0 0 0 0,-1-1 0 0 0,1 1 0 0 0,-1-1 0 0 0,1 1 0 0 0,-1 0 0 0 0,1 0 0 0 0,-1 0 0 0 0,0 0 0 0 0,0 0 0 0 0,1 0 0 0 0,-6 0 0 0 0,-7 0 0 0 0,-1 0 0 0 0,1 0 0 0 0,3 0 0 0 0,4 0 0 0 0,1 0 0 0 0,3 0 0 0 0,1 0 0 0 0,0 0 0 0 0,1 0 0 0 0,0 0 0 0 0,0 0 0 0 0,-1 0 0 0 0,1 0 0 0 0,0 0 0 0 0,-1 0 0 0 0,0 0 0 0 0,1-5 0 0 0,-1-2 0 0 0,0 0 0 0 0,1 2 0 0 0,-1 1 0 0 0,5-4 0 0 0,3 0 0 0 0,-1 1 0 0 0,-2 2 0 0 0,5 1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71"/>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2043 6771 16383 0 0,'5'0'0'0'0,"7"0"0"0"0,7 0 0 0 0,5 0 0 0 0,4 0 0 0 0,2 0 0 0 0,1 0 0 0 0,1 0 0 0 0,0 0 0 0 0,0 0 0 0 0,0 0 0 0 0,-1 0 0 0 0,0 0 0 0 0,0 0 0 0 0,-1 0 0 0 0,1 0 0 0 0,0 0 0 0 0,-1 0 0 0 0,1 0 0 0 0,0 0 0 0 0,-1 0 0 0 0,1 0 0 0 0,0 0 0 0 0,-1 0 0 0 0,1 0 0 0 0,0 0 0 0 0,-1 0 0 0 0,1 0 0 0 0,0 0 0 0 0,-6-6 0 0 0,-1-1 0 0 0,0 1 0 0 0,1 0 0 0 0,-3-3 0 0 0,-1 0 0 0 0,2 1 0 0 0,2 2 0 0 0,2 3 0 0 0,1 0 0 0 0,2 3 0 0 0,1-1 0 0 0,-1 2 0 0 0,2-1 0 0 0,-1 0 0 0 0,0-5 0 0 0,0-1 0 0 0,-1-1 0 0 0,1 2 0 0 0,0 1 0 0 0,0 2 0 0 0,-1 1 0 0 0,1 0 0 0 0,0 1 0 0 0,-1 0 0 0 0,1 1 0 0 0,0-1 0 0 0,-1 0 0 0 0,1 0 0 0 0,0 0 0 0 0,-1 1 0 0 0,1-1 0 0 0,0 0 0 0 0,-1 0 0 0 0,6 0 0 0 0,2 0 0 0 0,-1 0 0 0 0,-1-1 0 0 0,-1 1 0 0 0,-2 6 0 0 0,-1 1 0 0 0,-1-1 0 0 0,-1 0 0 0 0,1-3 0 0 0,-1 0 0 0 0,1-2 0 0 0,4-1 0 0 0,3 6 0 0 0,4 0 0 0 0,1 1 0 0 0,-2-2 0 0 0,-3-2 0 0 0,-2 0 0 0 0,-2-2 0 0 0,-2-1 0 0 0,-1 0 0 0 0,-1 0 0 0 0,0 0 0 0 0,0-1 0 0 0,1 1 0 0 0,-1 0 0 0 0,0 0 0 0 0,1 0 0 0 0,0 0 0 0 0,-1 0 0 0 0,1 0 0 0 0,0 0 0 0 0,-1 0 0 0 0,1 5 0 0 0,0 2 0 0 0,-1 0 0 0 0,1-2 0 0 0,0-1 0 0 0,-1-2 0 0 0,1 5 0 0 0,0 0 0 0 0,-1 0 0 0 0,1-2 0 0 0,5-2 0 0 0,-4 5 0 0 0,-1-1 0 0 0,-2 0 0 0 0,0-1 0 0 0,1-3 0 0 0,-1-1 0 0 0,6-1 0 0 0,2-1 0 0 0,6 0 0 0 0,5 0 0 0 0,0 0 0 0 0,-3 5 0 0 0,-4 1 0 0 0,-4 1 0 0 0,-2-2 0 0 0,-3-1 0 0 0,-1-2 0 0 0,-1-1 0 0 0,0 0 0 0 0,0-1 0 0 0,-5 5 0 0 0,-2 2 0 0 0,1-1 0 0 0,1-1 0 0 0,2-1 0 0 0,-4-2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72"/>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2021 9257 16383 0 0,'6'0'0'0'0,"6"0"0"0"0,7 0 0 0 0,5 0 0 0 0,4-6 0 0 0,2 0 0 0 0,7-1 0 0 0,1 2 0 0 0,1 1 0 0 0,-2-4 0 0 0,4 0 0 0 0,-1 1 0 0 0,4 2 0 0 0,5 1 0 0 0,4-3 0 0 0,-1-1 0 0 0,-5 1 0 0 0,-4 2 0 0 0,-6-4 0 0 0,-2 0 0 0 0,-3 2 0 0 0,-2 1 0 0 0,0 2 0 0 0,0 2 0 0 0,0 1 0 0 0,0 1 0 0 0,0 0 0 0 0,0 1 0 0 0,1-1 0 0 0,-1 0 0 0 0,1 1 0 0 0,0-1 0 0 0,-1 0 0 0 0,1 0 0 0 0,0 0 0 0 0,0 0 0 0 0,-1 0 0 0 0,1 0 0 0 0,0 0 0 0 0,5 0 0 0 0,6 0 0 0 0,8 0 0 0 0,-1 0 0 0 0,-2 0 0 0 0,-5 0 0 0 0,-4 0 0 0 0,-3 0 0 0 0,-3 0 0 0 0,-1 0 0 0 0,-1 0 0 0 0,0 0 0 0 0,0 0 0 0 0,0 0 0 0 0,0 0 0 0 0,1 0 0 0 0,-1 0 0 0 0,1 0 0 0 0,-1 0 0 0 0,1 0 0 0 0,0 0 0 0 0,-1 0 0 0 0,6 0 0 0 0,2 0 0 0 0,5 0 0 0 0,5 0 0 0 0,0 5 0 0 0,-3 2 0 0 0,1 0 0 0 0,-2-2 0 0 0,-3-1 0 0 0,-3-2 0 0 0,-4-1 0 0 0,-1 0 0 0 0,3-1 0 0 0,2 0 0 0 0,4-1 0 0 0,-5 6 0 0 0,1 2 0 0 0,6 0 0 0 0,-1-2 0 0 0,-1-2 0 0 0,-3 0 0 0 0,-4-2 0 0 0,-1 0 0 0 0,-2-1 0 0 0,-1-1 0 0 0,-1 1 0 0 0,5 0 0 0 0,3 0 0 0 0,-2 5 0 0 0,0 1 0 0 0,-2 1 0 0 0,4-2 0 0 0,6 4 0 0 0,1 1 0 0 0,8-2 0 0 0,6-3 0 0 0,-2-1 0 0 0,-1 4 0 0 0,-4-1 0 0 0,0 0 0 0 0,-5-2 0 0 0,-4-1 0 0 0,-5-2 0 0 0,-3-1 0 0 0,-3-1 0 0 0,-1 0 0 0 0,-6 5 0 0 0,-2 1 0 0 0,0 1 0 0 0,1-2 0 0 0,3-2 0 0 0,1 0 0 0 0,1-2 0 0 0,1-1 0 0 0,1 0 0 0 0,0 0 0 0 0,0 0 0 0 0,0 5 0 0 0,0 1 0 0 0,-1 1 0 0 0,1-2 0 0 0,0-1 0 0 0,0-2 0 0 0,-1-1 0 0 0,1 0 0 0 0,0-1 0 0 0,-1 0 0 0 0,1 0 0 0 0,0-1 0 0 0,-1 1 0 0 0,6 0 0 0 0,2 0 0 0 0,-1 0 0 0 0,-1 0 0 0 0,-1 0 0 0 0,-2 0 0 0 0,-1 0 0 0 0,-1 0 0 0 0,-1 0 0 0 0,1 0 0 0 0,-1 0 0 0 0,1 0 0 0 0,-1 0 0 0 0,1 0 0 0 0,-6-6 0 0 0,-1 0 0 0 0,0-1 0 0 0,1 2 0 0 0,-3 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73"/>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1937 12582 16383 0 0,'5'0'0'0'0,"7"0"0"0"0,7 0 0 0 0,5 0 0 0 0,4 0 0 0 0,2 0 0 0 0,2 0 0 0 0,0 0 0 0 0,0 0 0 0 0,-1 0 0 0 0,1 0 0 0 0,-1 0 0 0 0,0 0 0 0 0,0 0 0 0 0,0 0 0 0 0,-1 0 0 0 0,6 0 0 0 0,7 0 0 0 0,1 5 0 0 0,-1 2 0 0 0,-4 0 0 0 0,-2-2 0 0 0,-2-1 0 0 0,-3-2 0 0 0,-1-1 0 0 0,5 0 0 0 0,1-1 0 0 0,0 0 0 0 0,-2-1 0 0 0,-1 1 0 0 0,4 0 0 0 0,6 0 0 0 0,1 0 0 0 0,-3-1 0 0 0,3 1 0 0 0,-1 0 0 0 0,1 0 0 0 0,5 0 0 0 0,-1 1 0 0 0,-5-1 0 0 0,-3 0 0 0 0,-10-6 0 0 0,1-1 0 0 0,0 1 0 0 0,0 0 0 0 0,0 3 0 0 0,-1 0 0 0 0,5 2 0 0 0,2 1 0 0 0,-1 0 0 0 0,5 0 0 0 0,-1 0 0 0 0,-1 0 0 0 0,-3 1 0 0 0,-2-1 0 0 0,-2 0 0 0 0,-2 0 0 0 0,6 0 0 0 0,0 0 0 0 0,5 0 0 0 0,6 0 0 0 0,-1 0 0 0 0,3 0 0 0 0,-2 0 0 0 0,1 0 0 0 0,3 0 0 0 0,-3 0 0 0 0,2 0 0 0 0,1-5 0 0 0,-1-2 0 0 0,-6 0 0 0 0,-4 2 0 0 0,-5 1 0 0 0,-2 2 0 0 0,-3 0 0 0 0,5 2 0 0 0,1 0 0 0 0,-1 0 0 0 0,4 0 0 0 0,1 1 0 0 0,4-1 0 0 0,4 0 0 0 0,-1 0 0 0 0,-3 0 0 0 0,-4 0 0 0 0,1 0 0 0 0,-1 0 0 0 0,-2 0 0 0 0,-3 0 0 0 0,3 0 0 0 0,0 0 0 0 0,-1 0 0 0 0,-2 0 0 0 0,-2 0 0 0 0,-2 0 0 0 0,0 0 0 0 0,4 0 0 0 0,1 0 0 0 0,5 0 0 0 0,6 0 0 0 0,0 0 0 0 0,2 0 0 0 0,-2 0 0 0 0,-4 0 0 0 0,-5 0 0 0 0,-3 0 0 0 0,-3 0 0 0 0,-1 0 0 0 0,-2 0 0 0 0,0 0 0 0 0,0 0 0 0 0,0 0 0 0 0,0 0 0 0 0,0 0 0 0 0,1 0 0 0 0,-6-5 0 0 0,4-2 0 0 0,2 0 0 0 0,1 2 0 0 0,0 1 0 0 0,1 2 0 0 0,4 1 0 0 0,6 0 0 0 0,2 1 0 0 0,3 0 0 0 0,-1 1 0 0 0,1-1 0 0 0,4 0 0 0 0,-2 0 0 0 0,-5 0 0 0 0,-4 1 0 0 0,-4-1 0 0 0,-3 0 0 0 0,-3 0 0 0 0,5 0 0 0 0,1 0 0 0 0,4 0 0 0 0,1 0 0 0 0,-1-1 0 0 0,-3 1 0 0 0,-3 0 0 0 0,-1 0 0 0 0,-2 0 0 0 0,-1 6 0 0 0,4 1 0 0 0,18 4 0 0 0,10 2 0 0 0,15-3 0 0 0,10 3 0 0 0,0-1 0 0 0,-4-2 0 0 0,-11-4 0 0 0,-13-2 0 0 0,-11-2 0 0 0,-9-1 0 0 0,-1-1 0 0 0,-7 5 0 0 0,-4 1 0 0 0,-1 0 0 0 0,0-1 0 0 0,0-1 0 0 0,2-2 0 0 0,5-1 0 0 0,8-1 0 0 0,2 0 0 0 0,4 0 0 0 0,-2 5 0 0 0,3 2 0 0 0,3-1 0 0 0,-2-1 0 0 0,1 4 0 0 0,2 1 0 0 0,-3-3 0 0 0,1-1 0 0 0,-3-2 0 0 0,0-2 0 0 0,3-1 0 0 0,-2-1 0 0 0,1 0 0 0 0,-3 0 0 0 0,-4-1 0 0 0,-4 1 0 0 0,-4 0 0 0 0,3 0 0 0 0,0 0 0 0 0,-1-1 0 0 0,9 1 0 0 0,7 0 0 0 0,4-5 0 0 0,10-2 0 0 0,-3 1 0 0 0,-2-5 0 0 0,0 1 0 0 0,-6 1 0 0 0,-2 2 0 0 0,1 3 0 0 0,-5 1 0 0 0,-5 2 0 0 0,-5 1 0 0 0,1 0 0 0 0,-1 1 0 0 0,-2-1 0 0 0,-3 1 0 0 0,-1-1 0 0 0,-2 0 0 0 0,-1 0 0 0 0,-1 0 0 0 0,1 0 0 0 0,-1-5 0 0 0,0-2 0 0 0,6 0 0 0 0,1-3 0 0 0,6-1 0 0 0,-1 2 0 0 0,0 3 0 0 0,1 1 0 0 0,0 3 0 0 0,-3-4 0 0 0,2-1 0 0 0,0 0 0 0 0,3 2 0 0 0,-2 2 0 0 0,4 1 0 0 0,3 1 0 0 0,-1 1 0 0 0,-5 0 0 0 0,-3 0 0 0 0,-4 0 0 0 0,-3 1 0 0 0,-2-1 0 0 0,-2 0 0 0 0,5 0 0 0 0,2 0 0 0 0,5 0 0 0 0,5 0 0 0 0,1 0 0 0 0,2 0 0 0 0,-2 0 0 0 0,-4 0 0 0 0,-5 0 0 0 0,-3 0 0 0 0,-2 0 0 0 0,-3 0 0 0 0,0 0 0 0 0,-2 0 0 0 0,1 0 0 0 0,0 0 0 0 0,0 0 0 0 0,1 0 0 0 0,-1 0 0 0 0,1 0 0 0 0,-1 0 0 0 0,1 0 0 0 0,0 0 0 0 0,-1 0 0 0 0,1 0 0 0 0,0 0 0 0 0,-6 0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02T05:58:28.449"/>
    </inkml:context>
    <inkml:brush xml:id="br0">
      <inkml:brushProperty name="width" value="0.35" units="cm"/>
      <inkml:brushProperty name="height" value="0.35" units="cm"/>
    </inkml:brush>
  </inkml:definitions>
  <inkml:trace contextRef="#ctx0" brushRef="#br0">10657 5383 16383 0 0,'6'0'0'0'0,"6"0"0"0"0,7 0 0 0 0,5 0 0 0 0,9 0 0 0 0,4 0 0 0 0,1 0 0 0 0,-1 0 0 0 0,-1 0 0 0 0,4 0 0 0 0,-1 0 0 0 0,0 0 0 0 0,-3 0 0 0 0,-2 0 0 0 0,-1 0 0 0 0,-1 0 0 0 0,-1 0 0 0 0,-1 0 0 0 0,0-5 0 0 0,1-2 0 0 0,-1 0 0 0 0,0 2 0 0 0,1 1 0 0 0,-1 2 0 0 0,6 1 0 0 0,2-5 0 0 0,-1-1 0 0 0,-1 0 0 0 0,-1 2 0 0 0,-2 2 0 0 0,-1 1 0 0 0,4 1 0 0 0,-4-5 0 0 0,-1-1 0 0 0,-2 1 0 0 0,0 1 0 0 0,0 1 0 0 0,0 2 0 0 0,6 1 0 0 0,2 6 0 0 0,5 2 0 0 0,1 0 0 0 0,-2-2 0 0 0,-2-1 0 0 0,-3-1 0 0 0,-3-2 0 0 0,-1 0 0 0 0,-1-1 0 0 0,0 0 0 0 0,-1 0 0 0 0,0-1 0 0 0,5 1 0 0 0,3 0 0 0 0,-1 0 0 0 0,-1 0 0 0 0,-2 0 0 0 0,-1 0 0 0 0,-1 0 0 0 0,-1 0 0 0 0,0 0 0 0 0,-1 0 0 0 0,1 0 0 0 0,-1 0 0 0 0,1 0 0 0 0,-1 0 0 0 0,1 0 0 0 0,-1 0 0 0 0,1 0 0 0 0,0 0 0 0 0,-1 0 0 0 0,6 0 0 0 0,2 0 0 0 0,-1 0 0 0 0,-1 0 0 0 0,-1 0 0 0 0,-2 0 0 0 0,4 0 0 0 0,1 0 0 0 0,4 0 0 0 0,1 0 0 0 0,-2 0 0 0 0,2 0 0 0 0,0 0 0 0 0,2 0 0 0 0,-1 0 0 0 0,-3 0 0 0 0,-3 0 0 0 0,-3 0 0 0 0,-2 0 0 0 0,-1 0 0 0 0,-1 0 0 0 0,-1 0 0 0 0,0 0 0 0 0,0 0 0 0 0,0 0 0 0 0,0 0 0 0 0,11-6 0 0 0,4 0 0 0 0,-1-1 0 0 0,-3 2 0 0 0,-3 1 0 0 0,-2 1 0 0 0,2 2 0 0 0,1 1 0 0 0,-2 0 0 0 0,-1 0 0 0 0,-2 0 0 0 0,-2 0 0 0 0,5 1 0 0 0,0-1 0 0 0,1 0 0 0 0,-3 0 0 0 0,-1 0 0 0 0,-1 0 0 0 0,-1 0 0 0 0,4 0 0 0 0,7 0 0 0 0,1 0 0 0 0,-2 0 0 0 0,8 0 0 0 0,1-5 0 0 0,1-2 0 0 0,-2 0 0 0 0,1 2 0 0 0,1 1 0 0 0,-2 2 0 0 0,-4 1 0 0 0,-6 0 0 0 0,-3 1 0 0 0,-4 0 0 0 0,-1 1 0 0 0,-2-1 0 0 0,0 0 0 0 0,0 0 0 0 0,-1 0 0 0 0,1 0 0 0 0,1 0 0 0 0,-1 0 0 0 0,1 0 0 0 0,-1 0 0 0 0,1 0 0 0 0,0 0 0 0 0,-1 0 0 0 0,1 0 0 0 0,0 0 0 0 0,5 0 0 0 0,1 0 0 0 0,1 0 0 0 0,-2 0 0 0 0,-2 0 0 0 0,-1 0 0 0 0,4 0 0 0 0,1 0 0 0 0,0 0 0 0 0,-3 0 0 0 0,0 0 0 0 0,-3 0 0 0 0,5 0 0 0 0,1 0 0 0 0,-1 0 0 0 0,-1 0 0 0 0,-7 6 0 0 0,-3 0 0 0 0,-1 1 0 0 0,1-2 0 0 0,1-1 0 0 0,1-1 0 0 0,1-2 0 0 0,1-1 0 0 0,0 0 0 0 0,-4 5 0 0 0,-8 2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54:39.13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54:39.132"/>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16044 6314 16383 0 0,'-5'0'0'0'0,"-7"0"0"0"0,-7 0 0 0 0,-10 0 0 0 0,-6 0 0 0 0,-7 0 0 0 0,-2-5 0 0 0,2-2 0 0 0,-3 1 0 0 0,-4 0 0 0 0,1 2 0 0 0,-2 2 0 0 0,-2 1 0 0 0,1 0 0 0 0,-5 1 0 0 0,1 1 0 0 0,0-1 0 0 0,-1 0 0 0 0,-2 0 0 0 0,4-5 0 0 0,5-1 0 0 0,2-1 0 0 0,3 2 0 0 0,-7 1 0 0 0,-10-4 0 0 0,0 0 0 0 0,0 1 0 0 0,0 2 0 0 0,5 1 0 0 0,7 2 0 0 0,6 1 0 0 0,6 1 0 0 0,4 0 0 0 0,-4 0 0 0 0,-5 1 0 0 0,-1-1 0 0 0,2 0 0 0 0,2 0 0 0 0,3 0 0 0 0,-3 0 0 0 0,0 0 0 0 0,-4 0 0 0 0,1 0 0 0 0,-4 0 0 0 0,-4 0 0 0 0,1 0 0 0 0,4 0 0 0 0,4 0 0 0 0,-1-5 0 0 0,-4-2 0 0 0,0 1 0 0 0,4 0 0 0 0,-3 2 0 0 0,-3 2 0 0 0,1 1 0 0 0,-2 0 0 0 0,2 1 0 0 0,-6 1 0 0 0,-5-1 0 0 0,2 0 0 0 0,1 0 0 0 0,-2 1 0 0 0,5-1 0 0 0,0 0 0 0 0,4 0 0 0 0,4 0 0 0 0,6 0 0 0 0,3 0 0 0 0,2 0 0 0 0,2 0 0 0 0,-4 0 0 0 0,-7 5 0 0 0,-6 2 0 0 0,-1-1 0 0 0,-2 0 0 0 0,-3-2 0 0 0,-3-2 0 0 0,4-1 0 0 0,-1 0 0 0 0,5-1 0 0 0,-1-1 0 0 0,4 1 0 0 0,4 0 0 0 0,-1 0 0 0 0,1-1 0 0 0,-2 1 0 0 0,-4 0 0 0 0,0 0 0 0 0,4 0 0 0 0,4 0 0 0 0,3 0 0 0 0,3 0 0 0 0,-3 6 0 0 0,-1 0 0 0 0,2 1 0 0 0,0-2 0 0 0,3-1 0 0 0,0-1 0 0 0,2-2 0 0 0,0-1 0 0 0,6 6 0 0 0,1 0 0 0 0,0 1 0 0 0,-1-2 0 0 0,-1-2 0 0 0,-3-1 0 0 0,0 0 0 0 0,4 3 0 0 0,7 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6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16177 7206 16383 0 0,'-5'0'0'0'0,"-7"-6"0"0"0,-7-1 0 0 0,-5 1 0 0 0,-4 0 0 0 0,-7 3 0 0 0,-4 0 0 0 0,-5 2 0 0 0,-5 1 0 0 0,-11 0 0 0 0,1 0 0 0 0,-2 0 0 0 0,6 0 0 0 0,1 1 0 0 0,0-1 0 0 0,3 0 0 0 0,6 0 0 0 0,5 0 0 0 0,4 0 0 0 0,2 0 0 0 0,3 0 0 0 0,1 0 0 0 0,1 0 0 0 0,-1 0 0 0 0,-5 0 0 0 0,-7 0 0 0 0,-2 0 0 0 0,2 0 0 0 0,2 0 0 0 0,3 0 0 0 0,8-5 0 0 0,-2-2 0 0 0,-6 0 0 0 0,-1 2 0 0 0,-11 1 0 0 0,-2 2 0 0 0,-2 0 0 0 0,-4 2 0 0 0,4 0 0 0 0,5 0 0 0 0,6 0 0 0 0,4 1 0 0 0,4-1 0 0 0,-2 0 0 0 0,-2 5 0 0 0,2 2 0 0 0,-4 0 0 0 0,-1-2 0 0 0,-3-1 0 0 0,-5-2 0 0 0,1 0 0 0 0,3-2 0 0 0,-1 0 0 0 0,-3 5 0 0 0,2 2 0 0 0,-3 4 0 0 0,4 1 0 0 0,-3-1 0 0 0,-2-4 0 0 0,2-2 0 0 0,5-2 0 0 0,3-2 0 0 0,5 0 0 0 0,-3-2 0 0 0,0 1 0 0 0,-3-1 0 0 0,-5 1 0 0 0,-1 0 0 0 0,4-1 0 0 0,4 1 0 0 0,3 0 0 0 0,3 0 0 0 0,2 0 0 0 0,1 0 0 0 0,1 0 0 0 0,0 0 0 0 0,-5 0 0 0 0,-2 0 0 0 0,0 0 0 0 0,1 0 0 0 0,2 0 0 0 0,-4 0 0 0 0,-1 0 0 0 0,1 0 0 0 0,2 0 0 0 0,2 5 0 0 0,1 2 0 0 0,-4 0 0 0 0,-1-2 0 0 0,-4-1 0 0 0,-1-2 0 0 0,-3 0 0 0 0,1-2 0 0 0,-2 0 0 0 0,-4 0 0 0 0,-3 0 0 0 0,1-1 0 0 0,1 1 0 0 0,3 0 0 0 0,5 0 0 0 0,4 0 0 0 0,5 0 0 0 0,2 0 0 0 0,2 0 0 0 0,0 0 0 0 0,2 0 0 0 0,-6 0 0 0 0,-2 0 0 0 0,-5 0 0 0 0,0 0 0 0 0,1 0 0 0 0,2 0 0 0 0,4 0 0 0 0,1 0 0 0 0,2 0 0 0 0,1 0 0 0 0,1 0 0 0 0,0 0 0 0 0,-1 0 0 0 0,1-5 0 0 0,0-2 0 0 0,-1 0 0 0 0,6-3 0 0 0,1-1 0 0 0,0 2 0 0 0,-1 2 0 0 0,3 3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11314 9828 16383 0 0,'5'0'0'0'0,"12"0"0"0"0,9 0 0 0 0,5 0 0 0 0,2 0 0 0 0,1 0 0 0 0,5 0 0 0 0,1 0 0 0 0,-1 0 0 0 0,-2 0 0 0 0,4 0 0 0 0,-1 0 0 0 0,-2 0 0 0 0,-1 0 0 0 0,-3 0 0 0 0,-1 0 0 0 0,-2 0 0 0 0,-5-5 0 0 0,3-2 0 0 0,1 0 0 0 0,2 2 0 0 0,0 1 0 0 0,-1 2 0 0 0,1 1 0 0 0,-1 0 0 0 0,1-4 0 0 0,4-2 0 0 0,1 1 0 0 0,6 1 0 0 0,5 1 0 0 0,0 2 0 0 0,2 1 0 0 0,-2 0 0 0 0,1 1 0 0 0,3-5 0 0 0,-2-1 0 0 0,0-1 0 0 0,-3 2 0 0 0,-3 2 0 0 0,-6 0 0 0 0,-2 2 0 0 0,-3 1 0 0 0,-2 0 0 0 0,-1 0 0 0 0,0 0 0 0 0,5 1 0 0 0,2-1 0 0 0,5 0 0 0 0,6 0 0 0 0,5 0 0 0 0,-2 0 0 0 0,2 0 0 0 0,-3 0 0 0 0,0 0 0 0 0,-3 0 0 0 0,-5 0 0 0 0,-3 0 0 0 0,-4 0 0 0 0,-3 0 0 0 0,-1 0 0 0 0,-1 0 0 0 0,0 0 0 0 0,0-5 0 0 0,0-2 0 0 0,0 0 0 0 0,1 2 0 0 0,-1 1 0 0 0,1 2 0 0 0,-1 1 0 0 0,1 0 0 0 0,0 1 0 0 0,-1 0 0 0 0,1 1 0 0 0,0-1 0 0 0,0 0 0 0 0,-6 5 0 0 0,-1 2 0 0 0,0 0 0 0 0,1-2 0 0 0,2-1 0 0 0,1-1 0 0 0,2-2 0 0 0,0-1 0 0 0,1 0 0 0 0,0 0 0 0 0,0 0 0 0 0,-1 0 0 0 0,1-1 0 0 0,5 1 0 0 0,2 5 0 0 0,5 2 0 0 0,0 0 0 0 0,-2-2 0 0 0,-3-1 0 0 0,-2-2 0 0 0,-3-1 0 0 0,-1 0 0 0 0,-1-1 0 0 0,0 0 0 0 0,-1 0 0 0 0,0-1 0 0 0,5 1 0 0 0,3 0 0 0 0,-1 5 0 0 0,-1 2 0 0 0,-2-1 0 0 0,-1 0 0 0 0,-1-2 0 0 0,-1-2 0 0 0,0-1 0 0 0,5 0 0 0 0,1-1 0 0 0,5-1 0 0 0,6 1 0 0 0,5 0 0 0 0,4 0 0 0 0,3-1 0 0 0,-9 7 0 0 0,-8 0 0 0 0,-6 1 0 0 0,-4-2 0 0 0,-2-1 0 0 0,-2-1 0 0 0,0-2 0 0 0,0-1 0 0 0,0 0 0 0 0,1 0 0 0 0,0 0 0 0 0,1 0 0 0 0,-1-1 0 0 0,1 1 0 0 0,0 0 0 0 0,-1 0 0 0 0,1 0 0 0 0,0 0 0 0 0,-6 5 0 0 0,-1 2 0 0 0,0 0 0 0 0,-4 3 0 0 0,0 1 0 0 0,2-2 0 0 0,2-2 0 0 0,2-3 0 0 0,3-2 0 0 0,-5-1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66"/>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2085 12880 16383 0 0,'5'0'0'0'0,"7"0"0"0"0,7 0 0 0 0,5 0 0 0 0,4 5 0 0 0,2 2 0 0 0,2 0 0 0 0,0-2 0 0 0,0-1 0 0 0,-6 3 0 0 0,-1 2 0 0 0,0-2 0 0 0,5 3 0 0 0,10 1 0 0 0,1-3 0 0 0,1-1 0 0 0,-3-3 0 0 0,-7 3 0 0 0,0 1 0 0 0,1-1 0 0 0,0-2 0 0 0,-1-2 0 0 0,0-1 0 0 0,-1-1 0 0 0,0 4 0 0 0,5 2 0 0 0,2-1 0 0 0,4-1 0 0 0,6-1 0 0 0,0-2 0 0 0,2-1 0 0 0,-2 0 0 0 0,1-1 0 0 0,-2-1 0 0 0,-4 1 0 0 0,-5 0 0 0 0,-3 0 0 0 0,-2-1 0 0 0,-2 1 0 0 0,0 0 0 0 0,-1 0 0 0 0,0 0 0 0 0,5 0 0 0 0,2 0 0 0 0,0 0 0 0 0,4 0 0 0 0,0 0 0 0 0,4 0 0 0 0,-1 0 0 0 0,3 0 0 0 0,9 0 0 0 0,0 0 0 0 0,1 0 0 0 0,-4 0 0 0 0,-1 0 0 0 0,-3 0 0 0 0,-6 0 0 0 0,-4 0 0 0 0,-4 0 0 0 0,-2 0 0 0 0,-3 0 0 0 0,0 0 0 0 0,0 0 0 0 0,0 0 0 0 0,0 0 0 0 0,0 0 0 0 0,0 0 0 0 0,6 0 0 0 0,1 0 0 0 0,6 0 0 0 0,5 6 0 0 0,0 0 0 0 0,2 1 0 0 0,-2-2 0 0 0,-4-1 0 0 0,1-1 0 0 0,3-2 0 0 0,4-1 0 0 0,-1 6 0 0 0,0 0 0 0 0,-2 1 0 0 0,0-2 0 0 0,-3-2 0 0 0,-4-1 0 0 0,-4 0 0 0 0,-3-2 0 0 0,-2 0 0 0 0,3 0 0 0 0,2-1 0 0 0,3 1 0 0 0,7-5 0 0 0,-1-2 0 0 0,3 0 0 0 0,-3 2 0 0 0,-3 1 0 0 0,-4 1 0 0 0,-4 2 0 0 0,2 1 0 0 0,0 0 0 0 0,5 0 0 0 0,-1 0 0 0 0,-2 0 0 0 0,3 1 0 0 0,-1-1 0 0 0,-2 0 0 0 0,-3 0 0 0 0,-2 0 0 0 0,-3 0 0 0 0,0 0 0 0 0,-2 0 0 0 0,1 0 0 0 0,4 0 0 0 0,2 0 0 0 0,5 0 0 0 0,6 0 0 0 0,0 0 0 0 0,2 5 0 0 0,3 2 0 0 0,-2 0 0 0 0,1 3 0 0 0,1 1 0 0 0,-2-2 0 0 0,0-2 0 0 0,-4-3 0 0 0,-3-2 0 0 0,-6-1 0 0 0,-2-1 0 0 0,-4 0 0 0 0,-1 0 0 0 0,0-1 0 0 0,-7 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67"/>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2043 8774 16383 0 0,'5'0'0'0'0,"7"0"0"0"0,7 0 0 0 0,5 0 0 0 0,4 0 0 0 0,2 5 0 0 0,7 2 0 0 0,2-1 0 0 0,-1 0 0 0 0,-1-3 0 0 0,-1 0 0 0 0,-3-2 0 0 0,-6 5 0 0 0,-2 1 0 0 0,4-1 0 0 0,3-1 0 0 0,6-1 0 0 0,3-2 0 0 0,-7-1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68"/>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2572 8816 16383 0 0,'5'0'0'0'0,"7"0"0"0"0,7 0 0 0 0,5 0 0 0 0,4 0 0 0 0,2 0 0 0 0,2 0 0 0 0,0 0 0 0 0,0 0 0 0 0,-1 0 0 0 0,6 0 0 0 0,1 0 0 0 0,-5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69"/>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3778 8795 16383 0 0,'5'0'0'0'0,"8"0"0"0"0,5 0 0 0 0,6 0 0 0 0,4 0 0 0 0,8 0 0 0 0,2 0 0 0 0,1 0 0 0 0,-2 0 0 0 0,4 0 0 0 0,5 0 0 0 0,0 0 0 0 0,3 0 0 0 0,-2 0 0 0 0,1 0 0 0 0,3 0 0 0 0,-1 0 0 0 0,0 0 0 0 0,3 5 0 0 0,-3 2 0 0 0,-4 0 0 0 0,-5-2 0 0 0,-5-1 0 0 0,-2-2 0 0 0,-3-1 0 0 0,5 5 0 0 0,1 1 0 0 0,4-1 0 0 0,1-1 0 0 0,4-1 0 0 0,-1-2 0 0 0,2 4 0 0 0,-1 2 0 0 0,-4-2 0 0 0,-3-1 0 0 0,-4-1 0 0 0,4-2 0 0 0,4-1 0 0 0,1-1 0 0 0,3 0 0 0 0,-1 5 0 0 0,-3 2 0 0 0,-4-1 0 0 0,-3-1 0 0 0,-2-1 0 0 0,-3-2 0 0 0,0-1 0 0 0,-1 0 0 0 0,0-1 0 0 0,-5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30T21:22:56.170"/>
    </inkml:context>
    <inkml:brush xml:id="br0">
      <inkml:brushProperty name="width" value="0.3" units="cm"/>
      <inkml:brushProperty name="height" value="0.6" units="cm"/>
      <inkml:brushProperty name="color" value="#FFACD5"/>
      <inkml:brushProperty name="tip" value="rectangle"/>
      <inkml:brushProperty name="rasterOp" value="maskPen"/>
    </inkml:brush>
  </inkml:definitions>
  <inkml:trace contextRef="#ctx0" brushRef="#br0">2678 8784 16383 0 0,'5'0'0'0'0,"7"0"0"0"0,12 0 0 0 0,12 0 0 0 0,6 0 0 0 0,5 0 0 0 0,6 5 0 0 0,-1 2 0 0 0,0-1 0 0 0,3 0 0 0 0,2-3 0 0 0,2 0 0 0 0,-4-2 0 0 0,-1 0 0 0 0,-5-1 0 0 0,-4-1 0 0 0,-6 1 0 0 0,-4 0 0 0 0,-2-1 0 0 0,-3 1 0 0 0,0 0 0 0 0,0 0 0 0 0,-6-5 0 0 0,-1-2 0 0 0,1 0 0 0 0,1 2 0 0 0,1 1 0 0 0,3 2 0 0 0,0 1 0 0 0,1-5 0 0 0,1-1 0 0 0,0 1 0 0 0,0 1 0 0 0,0 1 0 0 0,0 2 0 0 0,0 1 0 0 0,-1 0 0 0 0,1 2 0 0 0,0-1 0 0 0,0 0 0 0 0,-1 0 0 0 0,1 1 0 0 0,0-1 0 0 0,-1 0 0 0 0,1 0 0 0 0,0 0 0 0 0,-1 0 0 0 0,1 0 0 0 0,0 0 0 0 0,-6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5AD1E-B8B6-41D8-A961-158461841A5F}" type="datetimeFigureOut">
              <a:rPr lang="en-US" smtClean="0"/>
              <a:t>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32CF6C-4413-4375-AB1F-FE9FFA3EEDDB}" type="slidenum">
              <a:rPr lang="en-US" smtClean="0"/>
              <a:t>‹#›</a:t>
            </a:fld>
            <a:endParaRPr lang="en-US"/>
          </a:p>
        </p:txBody>
      </p:sp>
    </p:spTree>
    <p:extLst>
      <p:ext uri="{BB962C8B-B14F-4D97-AF65-F5344CB8AC3E}">
        <p14:creationId xmlns:p14="http://schemas.microsoft.com/office/powerpoint/2010/main" val="2146665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082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20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972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03951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6571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562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1139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0169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0963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2316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572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2997688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248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040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1/4/2025</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68995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4251325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20551751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1473107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0F468C-BAB7-4BB4-BBD3-335EEFD33E1E}"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2571812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0F468C-BAB7-4BB4-BBD3-335EEFD33E1E}" type="datetimeFigureOut">
              <a:rPr lang="en-US" smtClean="0"/>
              <a:t>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2374669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E0F468C-BAB7-4BB4-BBD3-335EEFD33E1E}" type="datetimeFigureOut">
              <a:rPr lang="en-US" smtClean="0"/>
              <a:t>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1911818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F468C-BAB7-4BB4-BBD3-335EEFD33E1E}" type="datetimeFigureOut">
              <a:rPr lang="en-US" smtClean="0"/>
              <a:t>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800634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20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0F468C-BAB7-4BB4-BBD3-335EEFD33E1E}"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18129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0F468C-BAB7-4BB4-BBD3-335EEFD33E1E}"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23097525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497109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2029102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3759261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570323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3414397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28191454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0F468C-BAB7-4BB4-BBD3-335EEFD33E1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716017-31FF-4786-BE50-DFE6E38F63E2}" type="slidenum">
              <a:rPr lang="en-US" smtClean="0"/>
              <a:t>‹#›</a:t>
            </a:fld>
            <a:endParaRPr lang="en-US"/>
          </a:p>
        </p:txBody>
      </p:sp>
    </p:spTree>
    <p:extLst>
      <p:ext uri="{BB962C8B-B14F-4D97-AF65-F5344CB8AC3E}">
        <p14:creationId xmlns:p14="http://schemas.microsoft.com/office/powerpoint/2010/main" val="656594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85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427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800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857324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535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1/4/2025</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994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1/4/2025</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1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1/4/2025</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5883068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0F468C-BAB7-4BB4-BBD3-335EEFD33E1E}" type="datetimeFigureOut">
              <a:rPr lang="en-US" smtClean="0"/>
              <a:t>1/4/2025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6716017-31FF-4786-BE50-DFE6E38F63E2}" type="slidenum">
              <a:rPr lang="en-US" smtClean="0"/>
              <a:t>‹#›</a:t>
            </a:fld>
            <a:endParaRPr lang="en-US"/>
          </a:p>
        </p:txBody>
      </p:sp>
    </p:spTree>
    <p:extLst>
      <p:ext uri="{BB962C8B-B14F-4D97-AF65-F5344CB8AC3E}">
        <p14:creationId xmlns:p14="http://schemas.microsoft.com/office/powerpoint/2010/main" val="28751675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eg"/><Relationship Id="rId1" Type="http://schemas.openxmlformats.org/officeDocument/2006/relationships/slideLayout" Target="../slideLayouts/slideLayout13.xml"/><Relationship Id="rId5" Type="http://schemas.openxmlformats.org/officeDocument/2006/relationships/image" Target="../media/image260.png"/><Relationship Id="rId4" Type="http://schemas.openxmlformats.org/officeDocument/2006/relationships/customXml" Target="../ink/ink1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1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6.xml"/><Relationship Id="rId18" Type="http://schemas.openxmlformats.org/officeDocument/2006/relationships/image" Target="../media/image13.png"/><Relationship Id="rId26" Type="http://schemas.openxmlformats.org/officeDocument/2006/relationships/image" Target="../media/image17.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0.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5.png"/><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slideLayout" Target="../slideLayouts/slideLayout24.xml"/><Relationship Id="rId6" Type="http://schemas.openxmlformats.org/officeDocument/2006/relationships/image" Target="../media/image7.png"/><Relationship Id="rId11" Type="http://schemas.openxmlformats.org/officeDocument/2006/relationships/customXml" Target="../ink/ink5.xml"/><Relationship Id="rId24" Type="http://schemas.openxmlformats.org/officeDocument/2006/relationships/image" Target="../media/image16.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9.png"/><Relationship Id="rId19" Type="http://schemas.openxmlformats.org/officeDocument/2006/relationships/customXml" Target="../ink/ink9.xml"/><Relationship Id="rId4" Type="http://schemas.openxmlformats.org/officeDocument/2006/relationships/image" Target="../media/image6.png"/><Relationship Id="rId9" Type="http://schemas.openxmlformats.org/officeDocument/2006/relationships/customXml" Target="../ink/ink4.xml"/><Relationship Id="rId14" Type="http://schemas.openxmlformats.org/officeDocument/2006/relationships/image" Target="../media/image11.png"/><Relationship Id="rId22"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220DBA-8988-4873-8FCD-3FFAC3CF1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pic>
        <p:nvPicPr>
          <p:cNvPr id="4" name="Video 3" descr="Skyscrapers And Location Icons">
            <a:extLst>
              <a:ext uri="{FF2B5EF4-FFF2-40B4-BE49-F238E27FC236}">
                <a16:creationId xmlns:a16="http://schemas.microsoft.com/office/drawing/2014/main" id="{1E76BD5B-8277-D81B-FED5-6D4A1FA77586}"/>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mt="60000"/>
          </a:blip>
          <a:srcRect t="284" r="-1" b="-1"/>
          <a:stretch/>
        </p:blipFill>
        <p:spPr>
          <a:xfrm>
            <a:off x="20" y="10"/>
            <a:ext cx="12191979" cy="6857989"/>
          </a:xfrm>
          <a:prstGeom prst="rect">
            <a:avLst/>
          </a:prstGeom>
        </p:spPr>
      </p:pic>
      <p:sp>
        <p:nvSpPr>
          <p:cNvPr id="2" name="Title 1">
            <a:extLst>
              <a:ext uri="{FF2B5EF4-FFF2-40B4-BE49-F238E27FC236}">
                <a16:creationId xmlns:a16="http://schemas.microsoft.com/office/drawing/2014/main" id="{EF5C54C2-7295-8048-C7A7-00C9B538CEC0}"/>
              </a:ext>
            </a:extLst>
          </p:cNvPr>
          <p:cNvSpPr>
            <a:spLocks noGrp="1"/>
          </p:cNvSpPr>
          <p:nvPr>
            <p:ph type="ctrTitle"/>
          </p:nvPr>
        </p:nvSpPr>
        <p:spPr>
          <a:xfrm>
            <a:off x="521208" y="822961"/>
            <a:ext cx="7213092" cy="4475714"/>
          </a:xfrm>
        </p:spPr>
        <p:txBody>
          <a:bodyPr>
            <a:normAutofit/>
          </a:bodyPr>
          <a:lstStyle/>
          <a:p>
            <a:r>
              <a:rPr lang="en-US">
                <a:solidFill>
                  <a:srgbClr val="FFFFFF"/>
                </a:solidFill>
              </a:rPr>
              <a:t>Travel App</a:t>
            </a:r>
          </a:p>
        </p:txBody>
      </p:sp>
      <p:sp>
        <p:nvSpPr>
          <p:cNvPr id="3" name="Subtitle 2">
            <a:extLst>
              <a:ext uri="{FF2B5EF4-FFF2-40B4-BE49-F238E27FC236}">
                <a16:creationId xmlns:a16="http://schemas.microsoft.com/office/drawing/2014/main" id="{989B0F26-4132-94CE-7903-F9A5A7C9E6E0}"/>
              </a:ext>
            </a:extLst>
          </p:cNvPr>
          <p:cNvSpPr>
            <a:spLocks noGrp="1"/>
          </p:cNvSpPr>
          <p:nvPr>
            <p:ph type="subTitle" idx="1"/>
          </p:nvPr>
        </p:nvSpPr>
        <p:spPr>
          <a:xfrm>
            <a:off x="5696713" y="3136491"/>
            <a:ext cx="5994386" cy="2761474"/>
          </a:xfrm>
        </p:spPr>
        <p:txBody>
          <a:bodyPr>
            <a:noAutofit/>
          </a:bodyPr>
          <a:lstStyle/>
          <a:p>
            <a:pPr algn="r">
              <a:lnSpc>
                <a:spcPct val="100000"/>
              </a:lnSpc>
            </a:pPr>
            <a:r>
              <a:rPr lang="en-US" sz="2400" b="1">
                <a:solidFill>
                  <a:srgbClr val="FFFFFF"/>
                </a:solidFill>
                <a:latin typeface="Batang" panose="02030600000101010101" pitchFamily="18" charset="-127"/>
                <a:ea typeface="Batang" panose="02030600000101010101" pitchFamily="18" charset="-127"/>
              </a:rPr>
              <a:t>MCON 152 Fall 2024</a:t>
            </a:r>
          </a:p>
          <a:p>
            <a:pPr algn="r">
              <a:lnSpc>
                <a:spcPct val="100000"/>
              </a:lnSpc>
            </a:pPr>
            <a:r>
              <a:rPr lang="en-US" sz="2400" err="1">
                <a:solidFill>
                  <a:srgbClr val="FFFFFF"/>
                </a:solidFill>
                <a:latin typeface="Batang" panose="02030600000101010101" pitchFamily="18" charset="-127"/>
                <a:ea typeface="Batang" panose="02030600000101010101" pitchFamily="18" charset="-127"/>
              </a:rPr>
              <a:t>Faigy</a:t>
            </a:r>
            <a:r>
              <a:rPr lang="en-US" sz="2400">
                <a:solidFill>
                  <a:srgbClr val="FFFFFF"/>
                </a:solidFill>
                <a:latin typeface="Batang" panose="02030600000101010101" pitchFamily="18" charset="-127"/>
                <a:ea typeface="Batang" panose="02030600000101010101" pitchFamily="18" charset="-127"/>
              </a:rPr>
              <a:t> Feinberg</a:t>
            </a:r>
          </a:p>
          <a:p>
            <a:pPr algn="r">
              <a:lnSpc>
                <a:spcPct val="100000"/>
              </a:lnSpc>
            </a:pPr>
            <a:r>
              <a:rPr lang="en-US" sz="2400">
                <a:solidFill>
                  <a:srgbClr val="FFFFFF"/>
                </a:solidFill>
                <a:latin typeface="Batang" panose="02030600000101010101" pitchFamily="18" charset="-127"/>
                <a:ea typeface="Batang" panose="02030600000101010101" pitchFamily="18" charset="-127"/>
              </a:rPr>
              <a:t>Shoshana Hammer</a:t>
            </a:r>
          </a:p>
          <a:p>
            <a:pPr algn="r">
              <a:lnSpc>
                <a:spcPct val="100000"/>
              </a:lnSpc>
            </a:pPr>
            <a:r>
              <a:rPr lang="en-US" sz="2400">
                <a:solidFill>
                  <a:srgbClr val="FFFFFF"/>
                </a:solidFill>
                <a:latin typeface="Batang" panose="02030600000101010101" pitchFamily="18" charset="-127"/>
                <a:ea typeface="Batang" panose="02030600000101010101" pitchFamily="18" charset="-127"/>
              </a:rPr>
              <a:t>Adina Lew</a:t>
            </a:r>
          </a:p>
          <a:p>
            <a:pPr algn="r">
              <a:lnSpc>
                <a:spcPct val="100000"/>
              </a:lnSpc>
            </a:pPr>
            <a:r>
              <a:rPr lang="en-US" sz="2400">
                <a:solidFill>
                  <a:srgbClr val="FFFFFF"/>
                </a:solidFill>
                <a:latin typeface="Batang" panose="02030600000101010101" pitchFamily="18" charset="-127"/>
                <a:ea typeface="Batang" panose="02030600000101010101" pitchFamily="18" charset="-127"/>
              </a:rPr>
              <a:t>Sarah Nechama Starkman</a:t>
            </a:r>
          </a:p>
        </p:txBody>
      </p:sp>
      <p:cxnSp>
        <p:nvCxnSpPr>
          <p:cNvPr id="11" name="Straight Connector 10">
            <a:extLst>
              <a:ext uri="{FF2B5EF4-FFF2-40B4-BE49-F238E27FC236}">
                <a16:creationId xmlns:a16="http://schemas.microsoft.com/office/drawing/2014/main" id="{3A8CB1B5-064D-4590-A7F2-70C604854D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0238" y="571500"/>
            <a:ext cx="11060262"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C0F619-4F98-49B2-B92F-39B242F38F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6287848"/>
            <a:ext cx="11060263"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41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Geometric white clouds on a blue sky">
            <a:extLst>
              <a:ext uri="{FF2B5EF4-FFF2-40B4-BE49-F238E27FC236}">
                <a16:creationId xmlns:a16="http://schemas.microsoft.com/office/drawing/2014/main" id="{25C9D419-73E0-B46F-32C6-A1F5E1ECA427}"/>
              </a:ext>
            </a:extLst>
          </p:cNvPr>
          <p:cNvPicPr>
            <a:picLocks noChangeAspect="1"/>
          </p:cNvPicPr>
          <p:nvPr/>
        </p:nvPicPr>
        <p:blipFill>
          <a:blip r:embed="rId2"/>
          <a:srcRect b="2500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495E8-1C8C-2A95-8228-6F72E6659720}"/>
              </a:ext>
            </a:extLst>
          </p:cNvPr>
          <p:cNvSpPr>
            <a:spLocks noGrp="1"/>
          </p:cNvSpPr>
          <p:nvPr>
            <p:ph type="title"/>
          </p:nvPr>
        </p:nvSpPr>
        <p:spPr>
          <a:xfrm>
            <a:off x="321733" y="321733"/>
            <a:ext cx="11548532" cy="4229305"/>
          </a:xfrm>
        </p:spPr>
        <p:txBody>
          <a:bodyPr vert="horz" lIns="91440" tIns="45720" rIns="91440" bIns="45720" rtlCol="0" anchor="t">
            <a:normAutofit/>
          </a:bodyPr>
          <a:lstStyle/>
          <a:p>
            <a:r>
              <a:rPr lang="en-US" sz="11500">
                <a:solidFill>
                  <a:schemeClr val="bg1"/>
                </a:solidFill>
                <a:latin typeface="Trebuchet MS"/>
              </a:rPr>
              <a:t>Weather </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text on a white background&#10;&#10;Description automatically generated">
            <a:extLst>
              <a:ext uri="{FF2B5EF4-FFF2-40B4-BE49-F238E27FC236}">
                <a16:creationId xmlns:a16="http://schemas.microsoft.com/office/drawing/2014/main" id="{7C372E19-2A2F-72AB-C6A8-C1C5D56C9ED6}"/>
              </a:ext>
            </a:extLst>
          </p:cNvPr>
          <p:cNvPicPr>
            <a:picLocks noChangeAspect="1"/>
          </p:cNvPicPr>
          <p:nvPr/>
        </p:nvPicPr>
        <p:blipFill>
          <a:blip r:embed="rId3">
            <a:extLst>
              <a:ext uri="{28A0092B-C50C-407E-A947-70E740481C1C}">
                <a14:useLocalDpi xmlns:a14="http://schemas.microsoft.com/office/drawing/2010/main" val="0"/>
              </a:ext>
            </a:extLst>
          </a:blip>
          <a:srcRect t="10484"/>
          <a:stretch/>
        </p:blipFill>
        <p:spPr>
          <a:xfrm>
            <a:off x="4111016" y="5097127"/>
            <a:ext cx="7764899" cy="1171103"/>
          </a:xfrm>
          <a:prstGeom prst="rect">
            <a:avLst/>
          </a:prstGeom>
        </p:spPr>
      </p:pic>
      <p:sp>
        <p:nvSpPr>
          <p:cNvPr id="4" name="TextBox 3">
            <a:extLst>
              <a:ext uri="{FF2B5EF4-FFF2-40B4-BE49-F238E27FC236}">
                <a16:creationId xmlns:a16="http://schemas.microsoft.com/office/drawing/2014/main" id="{F6D1F7EE-33FF-356A-1A81-58E24E71A25A}"/>
              </a:ext>
            </a:extLst>
          </p:cNvPr>
          <p:cNvSpPr txBox="1"/>
          <p:nvPr/>
        </p:nvSpPr>
        <p:spPr>
          <a:xfrm>
            <a:off x="468164" y="2044259"/>
            <a:ext cx="100931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ptos Display"/>
                <a:ea typeface="+mn-lt"/>
                <a:cs typeface="+mn-lt"/>
              </a:rPr>
              <a:t>Plan your trip with real-time weather updates for your travel destination.</a:t>
            </a:r>
          </a:p>
        </p:txBody>
      </p:sp>
      <p:sp>
        <p:nvSpPr>
          <p:cNvPr id="7" name="Content Placeholder 2">
            <a:extLst>
              <a:ext uri="{FF2B5EF4-FFF2-40B4-BE49-F238E27FC236}">
                <a16:creationId xmlns:a16="http://schemas.microsoft.com/office/drawing/2014/main" id="{C719AB8F-4DFF-ABA7-1191-0B8C71AD84C9}"/>
              </a:ext>
            </a:extLst>
          </p:cNvPr>
          <p:cNvSpPr>
            <a:spLocks noGrp="1"/>
          </p:cNvSpPr>
          <p:nvPr>
            <p:ph idx="1"/>
          </p:nvPr>
        </p:nvSpPr>
        <p:spPr>
          <a:xfrm>
            <a:off x="473626" y="2556065"/>
            <a:ext cx="5220430" cy="3701270"/>
          </a:xfrm>
        </p:spPr>
        <p:txBody>
          <a:bodyPr vert="horz" lIns="91440" tIns="45720" rIns="91440" bIns="45720" rtlCol="0" anchor="t">
            <a:normAutofit/>
          </a:bodyPr>
          <a:lstStyle/>
          <a:p>
            <a:pPr marL="0" indent="0">
              <a:buNone/>
            </a:pPr>
            <a:r>
              <a:rPr lang="en-US" sz="2100" b="1">
                <a:solidFill>
                  <a:schemeClr val="tx1">
                    <a:lumMod val="85000"/>
                    <a:lumOff val="15000"/>
                  </a:schemeClr>
                </a:solidFill>
                <a:latin typeface="Trebuchet MS"/>
                <a:ea typeface="+mj-ea"/>
                <a:cs typeface="+mj-cs"/>
              </a:rPr>
              <a:t>HOW IT WORKS:</a:t>
            </a:r>
            <a:r>
              <a:rPr lang="en-US" sz="2100" b="1">
                <a:solidFill>
                  <a:schemeClr val="accent1"/>
                </a:solidFill>
                <a:latin typeface="Trebuchet MS"/>
                <a:ea typeface="+mj-ea"/>
                <a:cs typeface="+mj-cs"/>
              </a:rPr>
              <a:t> </a:t>
            </a:r>
          </a:p>
          <a:p>
            <a:pPr>
              <a:buFont typeface="Wingdings" panose="020B0604020202020204" pitchFamily="34" charset="0"/>
              <a:buChar char="Ø"/>
            </a:pPr>
            <a:r>
              <a:rPr lang="en-US" sz="2000">
                <a:latin typeface="Trebuchet MS"/>
              </a:rPr>
              <a:t>Specify location</a:t>
            </a:r>
          </a:p>
          <a:p>
            <a:pPr>
              <a:buFont typeface="Wingdings" panose="020B0604020202020204" pitchFamily="34" charset="0"/>
              <a:buChar char="Ø"/>
            </a:pPr>
            <a:r>
              <a:rPr lang="en-US" sz="2000">
                <a:latin typeface="Trebuchet MS"/>
              </a:rPr>
              <a:t>Choose metric</a:t>
            </a:r>
          </a:p>
          <a:p>
            <a:pPr>
              <a:buFont typeface="Wingdings" panose="020B0604020202020204" pitchFamily="34" charset="0"/>
              <a:buChar char="Ø"/>
            </a:pPr>
            <a:r>
              <a:rPr lang="en-US" sz="2000">
                <a:latin typeface="Trebuchet MS"/>
              </a:rPr>
              <a:t>View temperature in the area</a:t>
            </a:r>
          </a:p>
          <a:p>
            <a:pPr>
              <a:buFont typeface="Wingdings" panose="020B0604020202020204" pitchFamily="34" charset="0"/>
              <a:buChar char="Ø"/>
            </a:pPr>
            <a:endParaRPr lang="en-US">
              <a:latin typeface="The Hand"/>
            </a:endParaRPr>
          </a:p>
          <a:p>
            <a:pPr>
              <a:buFont typeface="Wingdings" panose="020B0604020202020204" pitchFamily="34" charset="0"/>
              <a:buChar char="Ø"/>
            </a:pPr>
            <a:endParaRPr lang="en-US">
              <a:latin typeface="The Hand"/>
            </a:endParaRPr>
          </a:p>
        </p:txBody>
      </p:sp>
    </p:spTree>
    <p:extLst>
      <p:ext uri="{BB962C8B-B14F-4D97-AF65-F5344CB8AC3E}">
        <p14:creationId xmlns:p14="http://schemas.microsoft.com/office/powerpoint/2010/main" val="2094194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Geometric white clouds on a blue sky">
            <a:extLst>
              <a:ext uri="{FF2B5EF4-FFF2-40B4-BE49-F238E27FC236}">
                <a16:creationId xmlns:a16="http://schemas.microsoft.com/office/drawing/2014/main" id="{25C9D419-73E0-B46F-32C6-A1F5E1ECA427}"/>
              </a:ext>
            </a:extLst>
          </p:cNvPr>
          <p:cNvPicPr>
            <a:picLocks noChangeAspect="1"/>
          </p:cNvPicPr>
          <p:nvPr/>
        </p:nvPicPr>
        <p:blipFill>
          <a:blip r:embed="rId2"/>
          <a:srcRect b="2500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495E8-1C8C-2A95-8228-6F72E6659720}"/>
              </a:ext>
            </a:extLst>
          </p:cNvPr>
          <p:cNvSpPr>
            <a:spLocks noGrp="1"/>
          </p:cNvSpPr>
          <p:nvPr>
            <p:ph type="title"/>
          </p:nvPr>
        </p:nvSpPr>
        <p:spPr>
          <a:xfrm>
            <a:off x="321733" y="-396093"/>
            <a:ext cx="11548532" cy="4229305"/>
          </a:xfrm>
        </p:spPr>
        <p:txBody>
          <a:bodyPr vert="horz" lIns="91440" tIns="45720" rIns="91440" bIns="45720" rtlCol="0" anchor="t">
            <a:normAutofit/>
          </a:bodyPr>
          <a:lstStyle/>
          <a:p>
            <a:r>
              <a:rPr lang="en-US" sz="4400">
                <a:solidFill>
                  <a:schemeClr val="bg1"/>
                </a:solidFill>
                <a:latin typeface="Trebuchet MS"/>
              </a:rPr>
              <a:t>Behind the Scenes: Weather</a:t>
            </a:r>
            <a:r>
              <a:rPr lang="en-US" sz="11500">
                <a:solidFill>
                  <a:schemeClr val="bg1"/>
                </a:solidFill>
                <a:latin typeface="Trebuchet MS"/>
              </a:rPr>
              <a:t> </a:t>
            </a: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D1F7EE-33FF-356A-1A81-58E24E71A25A}"/>
              </a:ext>
            </a:extLst>
          </p:cNvPr>
          <p:cNvSpPr txBox="1"/>
          <p:nvPr/>
        </p:nvSpPr>
        <p:spPr>
          <a:xfrm>
            <a:off x="446077" y="1094520"/>
            <a:ext cx="100931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EDEFF4"/>
                </a:solidFill>
                <a:latin typeface="Aptos Display"/>
                <a:ea typeface="+mn-lt"/>
                <a:cs typeface="+mn-lt"/>
              </a:rPr>
              <a:t>We used an API connection to assist with real time temperature statistics. </a:t>
            </a:r>
          </a:p>
        </p:txBody>
      </p:sp>
      <p:pic>
        <p:nvPicPr>
          <p:cNvPr id="6" name="Picture 5" descr="A screenshot of a computer code&#10;&#10;Description automatically generated">
            <a:extLst>
              <a:ext uri="{FF2B5EF4-FFF2-40B4-BE49-F238E27FC236}">
                <a16:creationId xmlns:a16="http://schemas.microsoft.com/office/drawing/2014/main" id="{C0CAB6B4-0898-FE03-9415-ACC5104B9D43}"/>
              </a:ext>
            </a:extLst>
          </p:cNvPr>
          <p:cNvPicPr>
            <a:picLocks noChangeAspect="1"/>
          </p:cNvPicPr>
          <p:nvPr/>
        </p:nvPicPr>
        <p:blipFill>
          <a:blip r:embed="rId3"/>
          <a:stretch>
            <a:fillRect/>
          </a:stretch>
        </p:blipFill>
        <p:spPr>
          <a:xfrm>
            <a:off x="2133015" y="1490870"/>
            <a:ext cx="9030317" cy="5190435"/>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6D5B60D-346F-4E10-9EE7-F02CAF455254}"/>
                  </a:ext>
                </a:extLst>
              </p14:cNvPr>
              <p14:cNvContentPartPr/>
              <p14:nvPr/>
            </p14:nvContentPartPr>
            <p14:xfrm>
              <a:off x="5118652" y="1625671"/>
              <a:ext cx="2136538" cy="44654"/>
            </p14:xfrm>
          </p:contentPart>
        </mc:Choice>
        <mc:Fallback xmlns="">
          <p:pic>
            <p:nvPicPr>
              <p:cNvPr id="7" name="Ink 6">
                <a:extLst>
                  <a:ext uri="{FF2B5EF4-FFF2-40B4-BE49-F238E27FC236}">
                    <a16:creationId xmlns:a16="http://schemas.microsoft.com/office/drawing/2014/main" id="{E6D5B60D-346F-4E10-9EE7-F02CAF455254}"/>
                  </a:ext>
                </a:extLst>
              </p:cNvPr>
              <p:cNvPicPr/>
              <p:nvPr/>
            </p:nvPicPr>
            <p:blipFill>
              <a:blip r:embed="rId5"/>
              <a:stretch>
                <a:fillRect/>
              </a:stretch>
            </p:blipFill>
            <p:spPr>
              <a:xfrm>
                <a:off x="5055664" y="1563513"/>
                <a:ext cx="2262153" cy="169328"/>
              </a:xfrm>
              <a:prstGeom prst="rect">
                <a:avLst/>
              </a:prstGeom>
            </p:spPr>
          </p:pic>
        </mc:Fallback>
      </mc:AlternateContent>
    </p:spTree>
    <p:extLst>
      <p:ext uri="{BB962C8B-B14F-4D97-AF65-F5344CB8AC3E}">
        <p14:creationId xmlns:p14="http://schemas.microsoft.com/office/powerpoint/2010/main" val="207115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A596C6"/>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AEB94F4-37FB-3097-0B10-CD2B309D4190}"/>
              </a:ext>
            </a:extLst>
          </p:cNvPr>
          <p:cNvSpPr>
            <a:spLocks noGrp="1"/>
          </p:cNvSpPr>
          <p:nvPr>
            <p:ph type="title"/>
          </p:nvPr>
        </p:nvSpPr>
        <p:spPr>
          <a:xfrm>
            <a:off x="1039163" y="1762169"/>
            <a:ext cx="4073110" cy="3122092"/>
          </a:xfrm>
        </p:spPr>
        <p:txBody>
          <a:bodyPr anchor="ctr">
            <a:normAutofit/>
          </a:bodyPr>
          <a:lstStyle/>
          <a:p>
            <a:pPr algn="ctr"/>
            <a:r>
              <a:rPr lang="en-US" sz="6000">
                <a:solidFill>
                  <a:srgbClr val="FFFFFF"/>
                </a:solidFill>
                <a:latin typeface="Trebuchet MS"/>
              </a:rPr>
              <a:t>Itinerary</a:t>
            </a: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pic>
        <p:nvPicPr>
          <p:cNvPr id="5" name="Picture 4" descr="A white background with black text&#10;&#10;Description automatically generated">
            <a:extLst>
              <a:ext uri="{FF2B5EF4-FFF2-40B4-BE49-F238E27FC236}">
                <a16:creationId xmlns:a16="http://schemas.microsoft.com/office/drawing/2014/main" id="{7F49B361-DEE0-0AE0-1D36-088413472268}"/>
              </a:ext>
            </a:extLst>
          </p:cNvPr>
          <p:cNvPicPr>
            <a:picLocks noChangeAspect="1"/>
          </p:cNvPicPr>
          <p:nvPr/>
        </p:nvPicPr>
        <p:blipFill>
          <a:blip r:embed="rId4">
            <a:extLst>
              <a:ext uri="{28A0092B-C50C-407E-A947-70E740481C1C}">
                <a14:useLocalDpi xmlns:a14="http://schemas.microsoft.com/office/drawing/2010/main" val="0"/>
              </a:ext>
            </a:extLst>
          </a:blip>
          <a:srcRect r="25319" b="50000"/>
          <a:stretch/>
        </p:blipFill>
        <p:spPr>
          <a:xfrm>
            <a:off x="6177835" y="4452805"/>
            <a:ext cx="5375569" cy="1174957"/>
          </a:xfrm>
          <a:prstGeom prst="rect">
            <a:avLst/>
          </a:prstGeom>
        </p:spPr>
      </p:pic>
      <p:sp>
        <p:nvSpPr>
          <p:cNvPr id="6" name="Content Placeholder 2">
            <a:extLst>
              <a:ext uri="{FF2B5EF4-FFF2-40B4-BE49-F238E27FC236}">
                <a16:creationId xmlns:a16="http://schemas.microsoft.com/office/drawing/2014/main" id="{6EF1D5B7-DD64-65EB-CCF7-824C50D56388}"/>
              </a:ext>
            </a:extLst>
          </p:cNvPr>
          <p:cNvSpPr txBox="1">
            <a:spLocks/>
          </p:cNvSpPr>
          <p:nvPr/>
        </p:nvSpPr>
        <p:spPr>
          <a:xfrm>
            <a:off x="6094757" y="623456"/>
            <a:ext cx="5220430" cy="370127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a:solidFill>
                  <a:schemeClr val="accent1"/>
                </a:solidFill>
                <a:latin typeface="Trebuchet MS"/>
                <a:ea typeface="+mj-ea"/>
                <a:cs typeface="+mj-cs"/>
              </a:rPr>
              <a:t>HOW IT WORKS: </a:t>
            </a:r>
          </a:p>
          <a:p>
            <a:r>
              <a:rPr lang="en-US">
                <a:latin typeface="Trebuchet MS"/>
              </a:rPr>
              <a:t>Add activity to an existing traveler. This will be included in the calculator for the paying traveler.</a:t>
            </a:r>
          </a:p>
          <a:p>
            <a:r>
              <a:rPr lang="en-US">
                <a:latin typeface="Trebuchet MS"/>
              </a:rPr>
              <a:t>Display Itinerary in order of activity timing. This includes activities added in both the Calculator section of the app, and this section of the app.</a:t>
            </a:r>
          </a:p>
          <a:p>
            <a:r>
              <a:rPr lang="en-US">
                <a:latin typeface="Trebuchet MS"/>
              </a:rPr>
              <a:t>Exit to Main Menu </a:t>
            </a:r>
          </a:p>
          <a:p>
            <a:endParaRPr lang="en-US"/>
          </a:p>
          <a:p>
            <a:endParaRPr lang="en-US"/>
          </a:p>
        </p:txBody>
      </p:sp>
    </p:spTree>
    <p:extLst>
      <p:ext uri="{BB962C8B-B14F-4D97-AF65-F5344CB8AC3E}">
        <p14:creationId xmlns:p14="http://schemas.microsoft.com/office/powerpoint/2010/main" val="292727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5" name="Rectangle 24">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AF4AE179-A75B-4007-B5FA-8139ACF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8969" y="1168517"/>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A596C6"/>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AEB94F4-37FB-3097-0B10-CD2B309D4190}"/>
              </a:ext>
            </a:extLst>
          </p:cNvPr>
          <p:cNvSpPr>
            <a:spLocks noGrp="1"/>
          </p:cNvSpPr>
          <p:nvPr>
            <p:ph type="title"/>
          </p:nvPr>
        </p:nvSpPr>
        <p:spPr>
          <a:xfrm>
            <a:off x="7124135" y="2156348"/>
            <a:ext cx="3971495" cy="1866748"/>
          </a:xfrm>
        </p:spPr>
        <p:txBody>
          <a:bodyPr vert="horz" lIns="91440" tIns="45720" rIns="91440" bIns="45720" rtlCol="0" anchor="b">
            <a:normAutofit/>
          </a:bodyPr>
          <a:lstStyle/>
          <a:p>
            <a:pPr algn="ctr">
              <a:lnSpc>
                <a:spcPct val="90000"/>
              </a:lnSpc>
            </a:pPr>
            <a:r>
              <a:rPr lang="en-US" sz="4900">
                <a:solidFill>
                  <a:srgbClr val="FFFFFF"/>
                </a:solidFill>
                <a:latin typeface="Trebuchet MS"/>
              </a:rPr>
              <a:t>In Action:</a:t>
            </a:r>
            <a:br>
              <a:rPr lang="en-US" sz="4900">
                <a:latin typeface="Trebuchet MS"/>
              </a:rPr>
            </a:br>
            <a:r>
              <a:rPr lang="en-US" sz="4900">
                <a:solidFill>
                  <a:srgbClr val="FFFFFF"/>
                </a:solidFill>
                <a:latin typeface="Trebuchet MS"/>
              </a:rPr>
              <a:t>Add Activity</a:t>
            </a:r>
          </a:p>
        </p:txBody>
      </p:sp>
      <p:sp>
        <p:nvSpPr>
          <p:cNvPr id="2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A596C6"/>
          </a:solidFill>
          <a:ln w="38100" cap="rnd">
            <a:solidFill>
              <a:srgbClr val="A596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CFC16CF0-9798-733B-B0A9-22FD4078A6B0}"/>
              </a:ext>
            </a:extLst>
          </p:cNvPr>
          <p:cNvPicPr>
            <a:picLocks noChangeAspect="1"/>
          </p:cNvPicPr>
          <p:nvPr/>
        </p:nvPicPr>
        <p:blipFill>
          <a:blip r:embed="rId2"/>
          <a:stretch>
            <a:fillRect/>
          </a:stretch>
        </p:blipFill>
        <p:spPr>
          <a:xfrm>
            <a:off x="223492" y="2276475"/>
            <a:ext cx="6267450" cy="2305050"/>
          </a:xfrm>
          <a:prstGeom prst="rect">
            <a:avLst/>
          </a:prstGeom>
        </p:spPr>
      </p:pic>
    </p:spTree>
    <p:extLst>
      <p:ext uri="{BB962C8B-B14F-4D97-AF65-F5344CB8AC3E}">
        <p14:creationId xmlns:p14="http://schemas.microsoft.com/office/powerpoint/2010/main" val="2622639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010E05E-9237-4321-84BB-69C0F2256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999492"/>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A596C6"/>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AEB94F4-37FB-3097-0B10-CD2B309D4190}"/>
              </a:ext>
            </a:extLst>
          </p:cNvPr>
          <p:cNvSpPr>
            <a:spLocks noGrp="1"/>
          </p:cNvSpPr>
          <p:nvPr>
            <p:ph type="title"/>
          </p:nvPr>
        </p:nvSpPr>
        <p:spPr>
          <a:xfrm>
            <a:off x="851424" y="1629648"/>
            <a:ext cx="4459631" cy="3166265"/>
          </a:xfrm>
        </p:spPr>
        <p:txBody>
          <a:bodyPr anchor="ctr">
            <a:normAutofit/>
          </a:bodyPr>
          <a:lstStyle/>
          <a:p>
            <a:pPr algn="ctr"/>
            <a:r>
              <a:rPr lang="en-US" sz="6000">
                <a:solidFill>
                  <a:srgbClr val="FFFFFF"/>
                </a:solidFill>
                <a:latin typeface="Trebuchet MS"/>
              </a:rPr>
              <a:t>In Action:</a:t>
            </a:r>
            <a:br>
              <a:rPr lang="en-US" sz="6000">
                <a:solidFill>
                  <a:srgbClr val="FFFFFF"/>
                </a:solidFill>
                <a:latin typeface="Trebuchet MS"/>
              </a:rPr>
            </a:br>
            <a:r>
              <a:rPr lang="en-US" sz="4400">
                <a:solidFill>
                  <a:srgbClr val="FFFFFF"/>
                </a:solidFill>
                <a:latin typeface="Trebuchet MS"/>
              </a:rPr>
              <a:t>Display Itinerary</a:t>
            </a: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pic>
        <p:nvPicPr>
          <p:cNvPr id="4" name="Content Placeholder 6" descr="A white background with black text&#10;&#10;Description automatically generated">
            <a:extLst>
              <a:ext uri="{FF2B5EF4-FFF2-40B4-BE49-F238E27FC236}">
                <a16:creationId xmlns:a16="http://schemas.microsoft.com/office/drawing/2014/main" id="{9BF02933-6390-FFFA-EB9A-FE9DAB77467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19245" y="4392623"/>
            <a:ext cx="9179221" cy="1996503"/>
          </a:xfrm>
        </p:spPr>
      </p:pic>
    </p:spTree>
    <p:extLst>
      <p:ext uri="{BB962C8B-B14F-4D97-AF65-F5344CB8AC3E}">
        <p14:creationId xmlns:p14="http://schemas.microsoft.com/office/powerpoint/2010/main" val="266849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C806-1CF5-6296-0D9C-74899ACB1F56}"/>
              </a:ext>
            </a:extLst>
          </p:cNvPr>
          <p:cNvSpPr>
            <a:spLocks noGrp="1"/>
          </p:cNvSpPr>
          <p:nvPr>
            <p:ph type="title"/>
          </p:nvPr>
        </p:nvSpPr>
        <p:spPr>
          <a:xfrm>
            <a:off x="761803" y="350196"/>
            <a:ext cx="4646904" cy="1624520"/>
          </a:xfrm>
        </p:spPr>
        <p:txBody>
          <a:bodyPr anchor="ctr">
            <a:normAutofit/>
          </a:bodyPr>
          <a:lstStyle/>
          <a:p>
            <a:r>
              <a:rPr lang="en-US" sz="4000"/>
              <a:t>Project Vision</a:t>
            </a:r>
          </a:p>
        </p:txBody>
      </p:sp>
      <p:sp>
        <p:nvSpPr>
          <p:cNvPr id="3" name="Content Placeholder 2">
            <a:extLst>
              <a:ext uri="{FF2B5EF4-FFF2-40B4-BE49-F238E27FC236}">
                <a16:creationId xmlns:a16="http://schemas.microsoft.com/office/drawing/2014/main" id="{B75E7EED-EA35-BAFB-F19A-24234C808F59}"/>
              </a:ext>
            </a:extLst>
          </p:cNvPr>
          <p:cNvSpPr>
            <a:spLocks noGrp="1"/>
          </p:cNvSpPr>
          <p:nvPr>
            <p:ph idx="1"/>
          </p:nvPr>
        </p:nvSpPr>
        <p:spPr>
          <a:xfrm>
            <a:off x="751504" y="1797489"/>
            <a:ext cx="4605716" cy="2087509"/>
          </a:xfrm>
        </p:spPr>
        <p:txBody>
          <a:bodyPr vert="horz" lIns="91440" tIns="45720" rIns="91440" bIns="45720" rtlCol="0" anchor="ctr">
            <a:normAutofit lnSpcReduction="10000"/>
          </a:bodyPr>
          <a:lstStyle/>
          <a:p>
            <a:pPr marL="0" indent="0">
              <a:buNone/>
            </a:pPr>
            <a:endParaRPr lang="en-US" sz="2000"/>
          </a:p>
          <a:p>
            <a:pPr marL="0" indent="0">
              <a:buNone/>
            </a:pPr>
            <a:r>
              <a:rPr lang="en-US" sz="2000"/>
              <a:t>App Features:</a:t>
            </a:r>
          </a:p>
          <a:p>
            <a:pPr lvl="1">
              <a:buFont typeface="Courier New" panose="020B0604020202020204" pitchFamily="34" charset="0"/>
              <a:buChar char="o"/>
            </a:pPr>
            <a:r>
              <a:rPr lang="en-US" sz="2000"/>
              <a:t>Group Costs calculator</a:t>
            </a:r>
          </a:p>
          <a:p>
            <a:pPr lvl="1">
              <a:buFont typeface="Courier New" panose="020B0604020202020204" pitchFamily="34" charset="0"/>
              <a:buChar char="o"/>
            </a:pPr>
            <a:r>
              <a:rPr lang="en-US" sz="2000"/>
              <a:t>Weather Report</a:t>
            </a:r>
          </a:p>
          <a:p>
            <a:pPr lvl="1">
              <a:buFont typeface="Courier New" panose="020B0604020202020204" pitchFamily="34" charset="0"/>
              <a:buChar char="o"/>
            </a:pPr>
            <a:r>
              <a:rPr lang="en-US" sz="2000"/>
              <a:t>Itinerary</a:t>
            </a:r>
          </a:p>
        </p:txBody>
      </p:sp>
      <p:pic>
        <p:nvPicPr>
          <p:cNvPr id="8" name="Picture 7" descr="Calculator and folders">
            <a:extLst>
              <a:ext uri="{FF2B5EF4-FFF2-40B4-BE49-F238E27FC236}">
                <a16:creationId xmlns:a16="http://schemas.microsoft.com/office/drawing/2014/main" id="{86C5D9B9-4CAE-6CF2-8263-BD3BCFDE6BB5}"/>
              </a:ext>
            </a:extLst>
          </p:cNvPr>
          <p:cNvPicPr>
            <a:picLocks noChangeAspect="1"/>
          </p:cNvPicPr>
          <p:nvPr/>
        </p:nvPicPr>
        <p:blipFill>
          <a:blip r:embed="rId2"/>
          <a:srcRect l="6237" r="32762" b="8"/>
          <a:stretch/>
        </p:blipFill>
        <p:spPr>
          <a:xfrm>
            <a:off x="6096000" y="1"/>
            <a:ext cx="6102825" cy="6858000"/>
          </a:xfrm>
          <a:prstGeom prst="rect">
            <a:avLst/>
          </a:prstGeom>
        </p:spPr>
      </p:pic>
      <p:sp>
        <p:nvSpPr>
          <p:cNvPr id="4" name="TextBox 3">
            <a:extLst>
              <a:ext uri="{FF2B5EF4-FFF2-40B4-BE49-F238E27FC236}">
                <a16:creationId xmlns:a16="http://schemas.microsoft.com/office/drawing/2014/main" id="{350B62EE-37C4-ABAE-A04F-AAF5CFB6E8C0}"/>
              </a:ext>
            </a:extLst>
          </p:cNvPr>
          <p:cNvSpPr txBox="1"/>
          <p:nvPr/>
        </p:nvSpPr>
        <p:spPr>
          <a:xfrm>
            <a:off x="763772" y="1607475"/>
            <a:ext cx="43409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APP TO STREAMLINE GROUP VACATIONS</a:t>
            </a:r>
          </a:p>
        </p:txBody>
      </p:sp>
      <p:pic>
        <p:nvPicPr>
          <p:cNvPr id="6" name="Content Placeholder 4" descr="A close up of black text&#10;&#10;Description automatically generated">
            <a:extLst>
              <a:ext uri="{FF2B5EF4-FFF2-40B4-BE49-F238E27FC236}">
                <a16:creationId xmlns:a16="http://schemas.microsoft.com/office/drawing/2014/main" id="{77CC9AA7-1917-5827-D8A0-E2278EF925F3}"/>
              </a:ext>
            </a:extLst>
          </p:cNvPr>
          <p:cNvPicPr>
            <a:picLocks noChangeAspect="1"/>
          </p:cNvPicPr>
          <p:nvPr/>
        </p:nvPicPr>
        <p:blipFill>
          <a:blip r:embed="rId3">
            <a:extLst>
              <a:ext uri="{28A0092B-C50C-407E-A947-70E740481C1C}">
                <a14:useLocalDpi xmlns:a14="http://schemas.microsoft.com/office/drawing/2010/main" val="0"/>
              </a:ext>
            </a:extLst>
          </a:blip>
          <a:srcRect l="702"/>
          <a:stretch/>
        </p:blipFill>
        <p:spPr>
          <a:xfrm>
            <a:off x="755361" y="4593079"/>
            <a:ext cx="5957441" cy="1322165"/>
          </a:xfrm>
          <a:prstGeom prst="rect">
            <a:avLst/>
          </a:prstGeom>
        </p:spPr>
      </p:pic>
    </p:spTree>
    <p:extLst>
      <p:ext uri="{BB962C8B-B14F-4D97-AF65-F5344CB8AC3E}">
        <p14:creationId xmlns:p14="http://schemas.microsoft.com/office/powerpoint/2010/main" val="3448293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404A-30CC-0BB0-8FCF-18F1D00DDA98}"/>
              </a:ext>
            </a:extLst>
          </p:cNvPr>
          <p:cNvSpPr>
            <a:spLocks noGrp="1"/>
          </p:cNvSpPr>
          <p:nvPr>
            <p:ph type="title"/>
          </p:nvPr>
        </p:nvSpPr>
        <p:spPr>
          <a:xfrm>
            <a:off x="677334" y="609600"/>
            <a:ext cx="8596668" cy="661773"/>
          </a:xfrm>
        </p:spPr>
        <p:txBody>
          <a:bodyPr anchor="t">
            <a:normAutofit fontScale="90000"/>
          </a:bodyPr>
          <a:lstStyle/>
          <a:p>
            <a:r>
              <a:rPr lang="en-US"/>
              <a:t>Payments Calculator</a:t>
            </a:r>
            <a:br>
              <a:rPr lang="en-US"/>
            </a:br>
            <a:r>
              <a:rPr lang="en-US" sz="2400"/>
              <a:t>Split costs of group travel efficiently between all travelers.</a:t>
            </a:r>
            <a:br>
              <a:rPr lang="en-US"/>
            </a:br>
            <a:endParaRPr lang="en-US"/>
          </a:p>
        </p:txBody>
      </p:sp>
      <p:sp>
        <p:nvSpPr>
          <p:cNvPr id="3" name="Content Placeholder 2">
            <a:extLst>
              <a:ext uri="{FF2B5EF4-FFF2-40B4-BE49-F238E27FC236}">
                <a16:creationId xmlns:a16="http://schemas.microsoft.com/office/drawing/2014/main" id="{D3CC7E9E-0F44-5280-2070-6142C78051AF}"/>
              </a:ext>
            </a:extLst>
          </p:cNvPr>
          <p:cNvSpPr>
            <a:spLocks noGrp="1"/>
          </p:cNvSpPr>
          <p:nvPr>
            <p:ph idx="1"/>
          </p:nvPr>
        </p:nvSpPr>
        <p:spPr>
          <a:xfrm>
            <a:off x="672409" y="2037022"/>
            <a:ext cx="5220430" cy="3701270"/>
          </a:xfrm>
        </p:spPr>
        <p:txBody>
          <a:bodyPr vert="horz" lIns="91440" tIns="45720" rIns="91440" bIns="45720" rtlCol="0" anchor="t">
            <a:normAutofit/>
          </a:bodyPr>
          <a:lstStyle/>
          <a:p>
            <a:pPr marL="0" indent="0">
              <a:buNone/>
            </a:pPr>
            <a:r>
              <a:rPr lang="en-US" sz="2200">
                <a:solidFill>
                  <a:schemeClr val="accent1"/>
                </a:solidFill>
                <a:latin typeface="+mj-lt"/>
                <a:ea typeface="+mj-ea"/>
                <a:cs typeface="+mj-cs"/>
              </a:rPr>
              <a:t>HOW IT WORKS: </a:t>
            </a:r>
          </a:p>
          <a:p>
            <a:r>
              <a:rPr lang="en-US"/>
              <a:t>Add a traveler to the group. Options available to add paid items or paid activities when adding the traveler, or separately to an existing traveler.</a:t>
            </a:r>
          </a:p>
          <a:p>
            <a:r>
              <a:rPr lang="en-US"/>
              <a:t>Display all travelers and correlated data</a:t>
            </a:r>
          </a:p>
          <a:p>
            <a:r>
              <a:rPr lang="en-US"/>
              <a:t>Calculate the payments for all travelers and paid items and activities</a:t>
            </a:r>
          </a:p>
          <a:p>
            <a:r>
              <a:rPr lang="en-US"/>
              <a:t>Exit to Main Menu at any time</a:t>
            </a:r>
          </a:p>
          <a:p>
            <a:endParaRPr lang="en-US"/>
          </a:p>
          <a:p>
            <a:endParaRPr lang="en-US"/>
          </a:p>
        </p:txBody>
      </p:sp>
      <p:pic>
        <p:nvPicPr>
          <p:cNvPr id="6" name="Picture 5" descr="A white background with black text&#10;&#10;Description automatically generated">
            <a:extLst>
              <a:ext uri="{FF2B5EF4-FFF2-40B4-BE49-F238E27FC236}">
                <a16:creationId xmlns:a16="http://schemas.microsoft.com/office/drawing/2014/main" id="{3AB1F9AD-A223-CEB2-377A-7475413603D2}"/>
              </a:ext>
            </a:extLst>
          </p:cNvPr>
          <p:cNvPicPr>
            <a:picLocks noChangeAspect="1"/>
          </p:cNvPicPr>
          <p:nvPr/>
        </p:nvPicPr>
        <p:blipFill>
          <a:blip r:embed="rId2"/>
          <a:stretch>
            <a:fillRect/>
          </a:stretch>
        </p:blipFill>
        <p:spPr>
          <a:xfrm>
            <a:off x="6304854" y="2897570"/>
            <a:ext cx="5684641" cy="1423921"/>
          </a:xfrm>
          <a:prstGeom prst="rect">
            <a:avLst/>
          </a:prstGeom>
        </p:spPr>
      </p:pic>
    </p:spTree>
    <p:extLst>
      <p:ext uri="{BB962C8B-B14F-4D97-AF65-F5344CB8AC3E}">
        <p14:creationId xmlns:p14="http://schemas.microsoft.com/office/powerpoint/2010/main" val="1066672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FC30-6332-1416-7C17-4F59A9DFC981}"/>
              </a:ext>
            </a:extLst>
          </p:cNvPr>
          <p:cNvSpPr>
            <a:spLocks noGrp="1"/>
          </p:cNvSpPr>
          <p:nvPr>
            <p:ph type="title"/>
          </p:nvPr>
        </p:nvSpPr>
        <p:spPr/>
        <p:txBody>
          <a:bodyPr/>
          <a:lstStyle/>
          <a:p>
            <a:r>
              <a:rPr lang="en-US"/>
              <a:t>IN ACTION: ADD FRIEND</a:t>
            </a:r>
          </a:p>
        </p:txBody>
      </p:sp>
      <p:sp>
        <p:nvSpPr>
          <p:cNvPr id="3" name="Content Placeholder 2">
            <a:extLst>
              <a:ext uri="{FF2B5EF4-FFF2-40B4-BE49-F238E27FC236}">
                <a16:creationId xmlns:a16="http://schemas.microsoft.com/office/drawing/2014/main" id="{09DD5CC3-0B46-7233-CFE1-CA2F6200B5B1}"/>
              </a:ext>
            </a:extLst>
          </p:cNvPr>
          <p:cNvSpPr>
            <a:spLocks noGrp="1"/>
          </p:cNvSpPr>
          <p:nvPr>
            <p:ph idx="1"/>
          </p:nvPr>
        </p:nvSpPr>
        <p:spPr>
          <a:xfrm>
            <a:off x="677334" y="1264724"/>
            <a:ext cx="8596668" cy="915153"/>
          </a:xfrm>
        </p:spPr>
        <p:txBody>
          <a:bodyPr vert="horz" lIns="91440" tIns="45720" rIns="91440" bIns="45720" rtlCol="0" anchor="t">
            <a:normAutofit fontScale="70000" lnSpcReduction="20000"/>
          </a:bodyPr>
          <a:lstStyle/>
          <a:p>
            <a:r>
              <a:rPr lang="en-US" sz="2000"/>
              <a:t>Add traveler's name, </a:t>
            </a:r>
            <a:r>
              <a:rPr lang="en-US" sz="2000" err="1"/>
              <a:t>zelle</a:t>
            </a:r>
            <a:r>
              <a:rPr lang="en-US" sz="2000"/>
              <a:t> information, items (if applicable), activities (if applicable)</a:t>
            </a:r>
          </a:p>
          <a:p>
            <a:r>
              <a:rPr lang="en-US" sz="2000"/>
              <a:t>Activities added here will be included in the itinerary.</a:t>
            </a:r>
          </a:p>
          <a:p>
            <a:r>
              <a:rPr lang="en-US" sz="2000"/>
              <a:t>Customizable: choices to continue adding items, activities, or travelers</a:t>
            </a:r>
          </a:p>
        </p:txBody>
      </p:sp>
      <p:pic>
        <p:nvPicPr>
          <p:cNvPr id="5" name="Picture 4" descr="A screenshot of a computer program&#10;&#10;Description automatically generated">
            <a:extLst>
              <a:ext uri="{FF2B5EF4-FFF2-40B4-BE49-F238E27FC236}">
                <a16:creationId xmlns:a16="http://schemas.microsoft.com/office/drawing/2014/main" id="{6A2DAE1E-462A-8F59-255C-D21FA24BE57D}"/>
              </a:ext>
            </a:extLst>
          </p:cNvPr>
          <p:cNvPicPr>
            <a:picLocks noChangeAspect="1"/>
          </p:cNvPicPr>
          <p:nvPr/>
        </p:nvPicPr>
        <p:blipFill>
          <a:blip r:embed="rId2">
            <a:extLst>
              <a:ext uri="{28A0092B-C50C-407E-A947-70E740481C1C}">
                <a14:useLocalDpi xmlns:a14="http://schemas.microsoft.com/office/drawing/2010/main" val="0"/>
              </a:ext>
            </a:extLst>
          </a:blip>
          <a:srcRect b="46610"/>
          <a:stretch/>
        </p:blipFill>
        <p:spPr>
          <a:xfrm>
            <a:off x="672876" y="2351132"/>
            <a:ext cx="4633037" cy="4172634"/>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6ACC296-30E0-F88C-A047-E752BD4DFDA5}"/>
              </a:ext>
            </a:extLst>
          </p:cNvPr>
          <p:cNvPicPr>
            <a:picLocks noChangeAspect="1"/>
          </p:cNvPicPr>
          <p:nvPr/>
        </p:nvPicPr>
        <p:blipFill>
          <a:blip r:embed="rId2">
            <a:extLst>
              <a:ext uri="{28A0092B-C50C-407E-A947-70E740481C1C}">
                <a14:useLocalDpi xmlns:a14="http://schemas.microsoft.com/office/drawing/2010/main" val="0"/>
              </a:ext>
            </a:extLst>
          </a:blip>
          <a:srcRect t="50737" b="1"/>
          <a:stretch/>
        </p:blipFill>
        <p:spPr>
          <a:xfrm>
            <a:off x="5502130" y="2347554"/>
            <a:ext cx="5898214" cy="41832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41F9F2E-B524-8278-4C78-DFE75192E61B}"/>
                  </a:ext>
                </a:extLst>
              </p14:cNvPr>
              <p14:cNvContentPartPr/>
              <p14:nvPr/>
            </p14:nvContentPartPr>
            <p14:xfrm>
              <a:off x="5560613" y="2415760"/>
              <a:ext cx="1048908" cy="33783"/>
            </p14:xfrm>
          </p:contentPart>
        </mc:Choice>
        <mc:Fallback xmlns="">
          <p:pic>
            <p:nvPicPr>
              <p:cNvPr id="8" name="Ink 7">
                <a:extLst>
                  <a:ext uri="{FF2B5EF4-FFF2-40B4-BE49-F238E27FC236}">
                    <a16:creationId xmlns:a16="http://schemas.microsoft.com/office/drawing/2014/main" id="{D41F9F2E-B524-8278-4C78-DFE75192E61B}"/>
                  </a:ext>
                </a:extLst>
              </p:cNvPr>
              <p:cNvPicPr/>
              <p:nvPr/>
            </p:nvPicPr>
            <p:blipFill>
              <a:blip r:embed="rId4"/>
              <a:stretch>
                <a:fillRect/>
              </a:stretch>
            </p:blipFill>
            <p:spPr>
              <a:xfrm>
                <a:off x="5506620" y="2309077"/>
                <a:ext cx="1156534" cy="24679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3966F8E0-7D46-B79E-E97E-85B3001699E3}"/>
                  </a:ext>
                </a:extLst>
              </p14:cNvPr>
              <p14:cNvContentPartPr/>
              <p14:nvPr/>
            </p14:nvContentPartPr>
            <p14:xfrm>
              <a:off x="5489191" y="2636148"/>
              <a:ext cx="1683547" cy="44655"/>
            </p14:xfrm>
          </p:contentPart>
        </mc:Choice>
        <mc:Fallback xmlns="">
          <p:pic>
            <p:nvPicPr>
              <p:cNvPr id="25" name="Ink 24">
                <a:extLst>
                  <a:ext uri="{FF2B5EF4-FFF2-40B4-BE49-F238E27FC236}">
                    <a16:creationId xmlns:a16="http://schemas.microsoft.com/office/drawing/2014/main" id="{3966F8E0-7D46-B79E-E97E-85B3001699E3}"/>
                  </a:ext>
                </a:extLst>
              </p:cNvPr>
              <p:cNvPicPr/>
              <p:nvPr/>
            </p:nvPicPr>
            <p:blipFill>
              <a:blip r:embed="rId6"/>
              <a:stretch>
                <a:fillRect/>
              </a:stretch>
            </p:blipFill>
            <p:spPr>
              <a:xfrm>
                <a:off x="5435197" y="2528976"/>
                <a:ext cx="1791176" cy="258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C0EEE817-94E2-BDA0-9698-D141182E7C80}"/>
                  </a:ext>
                </a:extLst>
              </p14:cNvPr>
              <p14:cNvContentPartPr/>
              <p14:nvPr/>
            </p14:nvContentPartPr>
            <p14:xfrm>
              <a:off x="5406031" y="3133105"/>
              <a:ext cx="1788794" cy="45136"/>
            </p14:xfrm>
          </p:contentPart>
        </mc:Choice>
        <mc:Fallback xmlns="">
          <p:pic>
            <p:nvPicPr>
              <p:cNvPr id="27" name="Ink 26">
                <a:extLst>
                  <a:ext uri="{FF2B5EF4-FFF2-40B4-BE49-F238E27FC236}">
                    <a16:creationId xmlns:a16="http://schemas.microsoft.com/office/drawing/2014/main" id="{C0EEE817-94E2-BDA0-9698-D141182E7C80}"/>
                  </a:ext>
                </a:extLst>
              </p:cNvPr>
              <p:cNvPicPr/>
              <p:nvPr/>
            </p:nvPicPr>
            <p:blipFill>
              <a:blip r:embed="rId8"/>
              <a:stretch>
                <a:fillRect/>
              </a:stretch>
            </p:blipFill>
            <p:spPr>
              <a:xfrm>
                <a:off x="5352043" y="3025638"/>
                <a:ext cx="1896410" cy="25971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DED222B1-57D3-B645-C919-4B5284876407}"/>
                  </a:ext>
                </a:extLst>
              </p14:cNvPr>
              <p14:cNvContentPartPr/>
              <p14:nvPr/>
            </p14:nvContentPartPr>
            <p14:xfrm>
              <a:off x="5460999" y="4469366"/>
              <a:ext cx="1809201" cy="67445"/>
            </p14:xfrm>
          </p:contentPart>
        </mc:Choice>
        <mc:Fallback xmlns="">
          <p:pic>
            <p:nvPicPr>
              <p:cNvPr id="28" name="Ink 27">
                <a:extLst>
                  <a:ext uri="{FF2B5EF4-FFF2-40B4-BE49-F238E27FC236}">
                    <a16:creationId xmlns:a16="http://schemas.microsoft.com/office/drawing/2014/main" id="{DED222B1-57D3-B645-C919-4B5284876407}"/>
                  </a:ext>
                </a:extLst>
              </p:cNvPr>
              <p:cNvPicPr/>
              <p:nvPr/>
            </p:nvPicPr>
            <p:blipFill>
              <a:blip r:embed="rId10"/>
              <a:stretch>
                <a:fillRect/>
              </a:stretch>
            </p:blipFill>
            <p:spPr>
              <a:xfrm>
                <a:off x="5407004" y="4361741"/>
                <a:ext cx="1916832" cy="28233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a:extLst>
                  <a:ext uri="{FF2B5EF4-FFF2-40B4-BE49-F238E27FC236}">
                    <a16:creationId xmlns:a16="http://schemas.microsoft.com/office/drawing/2014/main" id="{491951C5-84EC-4592-8B19-E17618976268}"/>
                  </a:ext>
                </a:extLst>
              </p14:cNvPr>
              <p14:cNvContentPartPr/>
              <p14:nvPr/>
            </p14:nvContentPartPr>
            <p14:xfrm>
              <a:off x="646043" y="6126369"/>
              <a:ext cx="1844001" cy="89117"/>
            </p14:xfrm>
          </p:contentPart>
        </mc:Choice>
        <mc:Fallback xmlns="">
          <p:pic>
            <p:nvPicPr>
              <p:cNvPr id="30" name="Ink 29">
                <a:extLst>
                  <a:ext uri="{FF2B5EF4-FFF2-40B4-BE49-F238E27FC236}">
                    <a16:creationId xmlns:a16="http://schemas.microsoft.com/office/drawing/2014/main" id="{491951C5-84EC-4592-8B19-E17618976268}"/>
                  </a:ext>
                </a:extLst>
              </p:cNvPr>
              <p:cNvPicPr/>
              <p:nvPr/>
            </p:nvPicPr>
            <p:blipFill>
              <a:blip r:embed="rId12"/>
              <a:stretch>
                <a:fillRect/>
              </a:stretch>
            </p:blipFill>
            <p:spPr>
              <a:xfrm>
                <a:off x="592051" y="6018566"/>
                <a:ext cx="1951625" cy="30436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09FF7466-FDE9-5326-2FCB-3EC9DC896970}"/>
                  </a:ext>
                </a:extLst>
              </p14:cNvPr>
              <p14:cNvContentPartPr/>
              <p14:nvPr/>
            </p14:nvContentPartPr>
            <p14:xfrm>
              <a:off x="623957" y="3983935"/>
              <a:ext cx="203138" cy="22431"/>
            </p14:xfrm>
          </p:contentPart>
        </mc:Choice>
        <mc:Fallback xmlns="">
          <p:pic>
            <p:nvPicPr>
              <p:cNvPr id="31" name="Ink 30">
                <a:extLst>
                  <a:ext uri="{FF2B5EF4-FFF2-40B4-BE49-F238E27FC236}">
                    <a16:creationId xmlns:a16="http://schemas.microsoft.com/office/drawing/2014/main" id="{09FF7466-FDE9-5326-2FCB-3EC9DC896970}"/>
                  </a:ext>
                </a:extLst>
              </p:cNvPr>
              <p:cNvPicPr/>
              <p:nvPr/>
            </p:nvPicPr>
            <p:blipFill>
              <a:blip r:embed="rId14"/>
              <a:stretch>
                <a:fillRect/>
              </a:stretch>
            </p:blipFill>
            <p:spPr>
              <a:xfrm>
                <a:off x="570027" y="3877121"/>
                <a:ext cx="310639" cy="23570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E17E6484-7E05-21BF-BF86-405C69A2CAD7}"/>
                  </a:ext>
                </a:extLst>
              </p14:cNvPr>
              <p14:cNvContentPartPr/>
              <p14:nvPr/>
            </p14:nvContentPartPr>
            <p14:xfrm>
              <a:off x="900043" y="4006022"/>
              <a:ext cx="127048" cy="13804"/>
            </p14:xfrm>
          </p:contentPart>
        </mc:Choice>
        <mc:Fallback xmlns="">
          <p:pic>
            <p:nvPicPr>
              <p:cNvPr id="32" name="Ink 31">
                <a:extLst>
                  <a:ext uri="{FF2B5EF4-FFF2-40B4-BE49-F238E27FC236}">
                    <a16:creationId xmlns:a16="http://schemas.microsoft.com/office/drawing/2014/main" id="{E17E6484-7E05-21BF-BF86-405C69A2CAD7}"/>
                  </a:ext>
                </a:extLst>
              </p:cNvPr>
              <p:cNvPicPr/>
              <p:nvPr/>
            </p:nvPicPr>
            <p:blipFill>
              <a:blip r:embed="rId16"/>
              <a:stretch>
                <a:fillRect/>
              </a:stretch>
            </p:blipFill>
            <p:spPr>
              <a:xfrm>
                <a:off x="846209" y="-135178"/>
                <a:ext cx="234357" cy="828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817F1685-93DF-B3C2-280A-5950C9CD3181}"/>
                  </a:ext>
                </a:extLst>
              </p14:cNvPr>
              <p14:cNvContentPartPr/>
              <p14:nvPr/>
            </p14:nvContentPartPr>
            <p14:xfrm>
              <a:off x="1529521" y="3994977"/>
              <a:ext cx="694931" cy="44635"/>
            </p14:xfrm>
          </p:contentPart>
        </mc:Choice>
        <mc:Fallback xmlns="">
          <p:pic>
            <p:nvPicPr>
              <p:cNvPr id="33" name="Ink 32">
                <a:extLst>
                  <a:ext uri="{FF2B5EF4-FFF2-40B4-BE49-F238E27FC236}">
                    <a16:creationId xmlns:a16="http://schemas.microsoft.com/office/drawing/2014/main" id="{817F1685-93DF-B3C2-280A-5950C9CD3181}"/>
                  </a:ext>
                </a:extLst>
              </p:cNvPr>
              <p:cNvPicPr/>
              <p:nvPr/>
            </p:nvPicPr>
            <p:blipFill>
              <a:blip r:embed="rId18"/>
              <a:stretch>
                <a:fillRect/>
              </a:stretch>
            </p:blipFill>
            <p:spPr>
              <a:xfrm>
                <a:off x="1475567" y="3887853"/>
                <a:ext cx="802480" cy="25852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2559AC95-3DD0-2F14-FA80-462FF68A5E6B}"/>
                  </a:ext>
                </a:extLst>
              </p14:cNvPr>
              <p14:cNvContentPartPr/>
              <p14:nvPr/>
            </p14:nvContentPartPr>
            <p14:xfrm>
              <a:off x="955261" y="3972409"/>
              <a:ext cx="617205" cy="23050"/>
            </p14:xfrm>
          </p:contentPart>
        </mc:Choice>
        <mc:Fallback xmlns="">
          <p:pic>
            <p:nvPicPr>
              <p:cNvPr id="34" name="Ink 33">
                <a:extLst>
                  <a:ext uri="{FF2B5EF4-FFF2-40B4-BE49-F238E27FC236}">
                    <a16:creationId xmlns:a16="http://schemas.microsoft.com/office/drawing/2014/main" id="{2559AC95-3DD0-2F14-FA80-462FF68A5E6B}"/>
                  </a:ext>
                </a:extLst>
              </p:cNvPr>
              <p:cNvPicPr/>
              <p:nvPr/>
            </p:nvPicPr>
            <p:blipFill>
              <a:blip r:embed="rId20"/>
              <a:stretch>
                <a:fillRect/>
              </a:stretch>
            </p:blipFill>
            <p:spPr>
              <a:xfrm>
                <a:off x="901278" y="3867636"/>
                <a:ext cx="724811" cy="23224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A5D1367F-8412-57C9-EFB9-9E70F93524C8}"/>
                  </a:ext>
                </a:extLst>
              </p14:cNvPr>
              <p14:cNvContentPartPr/>
              <p14:nvPr/>
            </p14:nvContentPartPr>
            <p14:xfrm>
              <a:off x="623956" y="2890163"/>
              <a:ext cx="1489739" cy="77628"/>
            </p14:xfrm>
          </p:contentPart>
        </mc:Choice>
        <mc:Fallback xmlns="">
          <p:pic>
            <p:nvPicPr>
              <p:cNvPr id="36" name="Ink 35">
                <a:extLst>
                  <a:ext uri="{FF2B5EF4-FFF2-40B4-BE49-F238E27FC236}">
                    <a16:creationId xmlns:a16="http://schemas.microsoft.com/office/drawing/2014/main" id="{A5D1367F-8412-57C9-EFB9-9E70F93524C8}"/>
                  </a:ext>
                </a:extLst>
              </p:cNvPr>
              <p:cNvPicPr/>
              <p:nvPr/>
            </p:nvPicPr>
            <p:blipFill>
              <a:blip r:embed="rId22"/>
              <a:stretch>
                <a:fillRect/>
              </a:stretch>
            </p:blipFill>
            <p:spPr>
              <a:xfrm>
                <a:off x="569967" y="2782843"/>
                <a:ext cx="1597357" cy="29191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37F16FE1-770A-9D88-8666-E61326547961}"/>
                  </a:ext>
                </a:extLst>
              </p14:cNvPr>
              <p14:cNvContentPartPr/>
              <p14:nvPr/>
            </p14:nvContentPartPr>
            <p14:xfrm>
              <a:off x="612913" y="4171033"/>
              <a:ext cx="1877150" cy="78413"/>
            </p14:xfrm>
          </p:contentPart>
        </mc:Choice>
        <mc:Fallback xmlns="">
          <p:pic>
            <p:nvPicPr>
              <p:cNvPr id="37" name="Ink 36">
                <a:extLst>
                  <a:ext uri="{FF2B5EF4-FFF2-40B4-BE49-F238E27FC236}">
                    <a16:creationId xmlns:a16="http://schemas.microsoft.com/office/drawing/2014/main" id="{37F16FE1-770A-9D88-8666-E61326547961}"/>
                  </a:ext>
                </a:extLst>
              </p:cNvPr>
              <p:cNvPicPr/>
              <p:nvPr/>
            </p:nvPicPr>
            <p:blipFill>
              <a:blip r:embed="rId24"/>
              <a:stretch>
                <a:fillRect/>
              </a:stretch>
            </p:blipFill>
            <p:spPr>
              <a:xfrm>
                <a:off x="558931" y="4063618"/>
                <a:ext cx="1984755" cy="29288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Ink 37">
                <a:extLst>
                  <a:ext uri="{FF2B5EF4-FFF2-40B4-BE49-F238E27FC236}">
                    <a16:creationId xmlns:a16="http://schemas.microsoft.com/office/drawing/2014/main" id="{43AC1B64-87DC-2296-37C0-5D840831D2B4}"/>
                  </a:ext>
                </a:extLst>
              </p14:cNvPr>
              <p14:cNvContentPartPr/>
              <p14:nvPr/>
            </p14:nvContentPartPr>
            <p14:xfrm>
              <a:off x="568739" y="5938148"/>
              <a:ext cx="3720420" cy="67403"/>
            </p14:xfrm>
          </p:contentPart>
        </mc:Choice>
        <mc:Fallback xmlns="">
          <p:pic>
            <p:nvPicPr>
              <p:cNvPr id="38" name="Ink 37">
                <a:extLst>
                  <a:ext uri="{FF2B5EF4-FFF2-40B4-BE49-F238E27FC236}">
                    <a16:creationId xmlns:a16="http://schemas.microsoft.com/office/drawing/2014/main" id="{43AC1B64-87DC-2296-37C0-5D840831D2B4}"/>
                  </a:ext>
                </a:extLst>
              </p:cNvPr>
              <p:cNvPicPr/>
              <p:nvPr/>
            </p:nvPicPr>
            <p:blipFill>
              <a:blip r:embed="rId26"/>
              <a:stretch>
                <a:fillRect/>
              </a:stretch>
            </p:blipFill>
            <p:spPr>
              <a:xfrm>
                <a:off x="514742" y="5830590"/>
                <a:ext cx="3828055" cy="282160"/>
              </a:xfrm>
              <a:prstGeom prst="rect">
                <a:avLst/>
              </a:prstGeom>
            </p:spPr>
          </p:pic>
        </mc:Fallback>
      </mc:AlternateContent>
    </p:spTree>
    <p:extLst>
      <p:ext uri="{BB962C8B-B14F-4D97-AF65-F5344CB8AC3E}">
        <p14:creationId xmlns:p14="http://schemas.microsoft.com/office/powerpoint/2010/main" val="297224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code&#10;&#10;Description automatically generated">
            <a:extLst>
              <a:ext uri="{FF2B5EF4-FFF2-40B4-BE49-F238E27FC236}">
                <a16:creationId xmlns:a16="http://schemas.microsoft.com/office/drawing/2014/main" id="{7B94116C-9653-219C-3970-1C741EE5007E}"/>
              </a:ext>
            </a:extLst>
          </p:cNvPr>
          <p:cNvPicPr>
            <a:picLocks noChangeAspect="1"/>
          </p:cNvPicPr>
          <p:nvPr/>
        </p:nvPicPr>
        <p:blipFill>
          <a:blip r:embed="rId2"/>
          <a:stretch>
            <a:fillRect/>
          </a:stretch>
        </p:blipFill>
        <p:spPr>
          <a:xfrm>
            <a:off x="286440" y="3854380"/>
            <a:ext cx="5810250" cy="2219325"/>
          </a:xfrm>
          <a:prstGeom prst="rect">
            <a:avLst/>
          </a:prstGeom>
        </p:spPr>
      </p:pic>
      <p:sp>
        <p:nvSpPr>
          <p:cNvPr id="2" name="Title 1">
            <a:extLst>
              <a:ext uri="{FF2B5EF4-FFF2-40B4-BE49-F238E27FC236}">
                <a16:creationId xmlns:a16="http://schemas.microsoft.com/office/drawing/2014/main" id="{AA706199-2C03-F1F2-7C72-8E4778F7958A}"/>
              </a:ext>
            </a:extLst>
          </p:cNvPr>
          <p:cNvSpPr>
            <a:spLocks noGrp="1"/>
          </p:cNvSpPr>
          <p:nvPr>
            <p:ph type="title"/>
          </p:nvPr>
        </p:nvSpPr>
        <p:spPr/>
        <p:txBody>
          <a:bodyPr/>
          <a:lstStyle/>
          <a:p>
            <a:r>
              <a:rPr lang="en-US"/>
              <a:t>IN ACTION: ADD ITEMS / ADD ACTIVITES</a:t>
            </a:r>
          </a:p>
        </p:txBody>
      </p:sp>
      <p:sp>
        <p:nvSpPr>
          <p:cNvPr id="3" name="Content Placeholder 2">
            <a:extLst>
              <a:ext uri="{FF2B5EF4-FFF2-40B4-BE49-F238E27FC236}">
                <a16:creationId xmlns:a16="http://schemas.microsoft.com/office/drawing/2014/main" id="{CD499623-E248-7889-C44B-40977979FB28}"/>
              </a:ext>
            </a:extLst>
          </p:cNvPr>
          <p:cNvSpPr>
            <a:spLocks noGrp="1"/>
          </p:cNvSpPr>
          <p:nvPr>
            <p:ph idx="1"/>
          </p:nvPr>
        </p:nvSpPr>
        <p:spPr>
          <a:xfrm>
            <a:off x="677334" y="1365459"/>
            <a:ext cx="8596668" cy="3880773"/>
          </a:xfrm>
        </p:spPr>
        <p:txBody>
          <a:bodyPr vert="horz" lIns="91440" tIns="45720" rIns="91440" bIns="45720" rtlCol="0" anchor="t">
            <a:normAutofit/>
          </a:bodyPr>
          <a:lstStyle/>
          <a:p>
            <a:r>
              <a:rPr lang="en-US"/>
              <a:t>Add items or activities to an existing friend</a:t>
            </a:r>
          </a:p>
          <a:p>
            <a:r>
              <a:rPr lang="en-US"/>
              <a:t>Activities will be included in the itinerary </a:t>
            </a:r>
          </a:p>
          <a:p>
            <a:r>
              <a:rPr lang="en-US"/>
              <a:t>There will be three attempts to find the friend who paid for the item or activity. If the friend is not found, the program will exit to the Payment Calculator Menu</a:t>
            </a:r>
          </a:p>
        </p:txBody>
      </p:sp>
      <p:pic>
        <p:nvPicPr>
          <p:cNvPr id="6" name="Picture 5" descr="A screenshot of a computer code&#10;&#10;Description automatically generated">
            <a:extLst>
              <a:ext uri="{FF2B5EF4-FFF2-40B4-BE49-F238E27FC236}">
                <a16:creationId xmlns:a16="http://schemas.microsoft.com/office/drawing/2014/main" id="{1C3A3AC2-F226-63BC-C511-08025F71C3FE}"/>
              </a:ext>
            </a:extLst>
          </p:cNvPr>
          <p:cNvPicPr>
            <a:picLocks noChangeAspect="1"/>
          </p:cNvPicPr>
          <p:nvPr/>
        </p:nvPicPr>
        <p:blipFill>
          <a:blip r:embed="rId3"/>
          <a:stretch>
            <a:fillRect/>
          </a:stretch>
        </p:blipFill>
        <p:spPr>
          <a:xfrm>
            <a:off x="6219001" y="5244049"/>
            <a:ext cx="4171950" cy="1381125"/>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21A77101-48D9-4D88-D986-8DF1097B3053}"/>
              </a:ext>
            </a:extLst>
          </p:cNvPr>
          <p:cNvPicPr>
            <a:picLocks noChangeAspect="1"/>
          </p:cNvPicPr>
          <p:nvPr/>
        </p:nvPicPr>
        <p:blipFill>
          <a:blip r:embed="rId4"/>
          <a:stretch>
            <a:fillRect/>
          </a:stretch>
        </p:blipFill>
        <p:spPr>
          <a:xfrm>
            <a:off x="5486263" y="3030191"/>
            <a:ext cx="6343650" cy="1924050"/>
          </a:xfrm>
          <a:prstGeom prst="rect">
            <a:avLst/>
          </a:prstGeom>
        </p:spPr>
      </p:pic>
    </p:spTree>
    <p:extLst>
      <p:ext uri="{BB962C8B-B14F-4D97-AF65-F5344CB8AC3E}">
        <p14:creationId xmlns:p14="http://schemas.microsoft.com/office/powerpoint/2010/main" val="220427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5645-ED6B-2625-3345-4BB5DB0B661B}"/>
              </a:ext>
            </a:extLst>
          </p:cNvPr>
          <p:cNvSpPr>
            <a:spLocks noGrp="1"/>
          </p:cNvSpPr>
          <p:nvPr>
            <p:ph type="title"/>
          </p:nvPr>
        </p:nvSpPr>
        <p:spPr/>
        <p:txBody>
          <a:bodyPr/>
          <a:lstStyle/>
          <a:p>
            <a:r>
              <a:rPr lang="en-US"/>
              <a:t>IN ACTION: DISPLAY</a:t>
            </a:r>
          </a:p>
        </p:txBody>
      </p:sp>
      <p:sp>
        <p:nvSpPr>
          <p:cNvPr id="3" name="Content Placeholder 2">
            <a:extLst>
              <a:ext uri="{FF2B5EF4-FFF2-40B4-BE49-F238E27FC236}">
                <a16:creationId xmlns:a16="http://schemas.microsoft.com/office/drawing/2014/main" id="{3077B1D6-335D-9488-635E-37910393B6EE}"/>
              </a:ext>
            </a:extLst>
          </p:cNvPr>
          <p:cNvSpPr>
            <a:spLocks noGrp="1"/>
          </p:cNvSpPr>
          <p:nvPr>
            <p:ph idx="1"/>
          </p:nvPr>
        </p:nvSpPr>
        <p:spPr>
          <a:xfrm>
            <a:off x="677334" y="1277111"/>
            <a:ext cx="8596668" cy="556687"/>
          </a:xfrm>
        </p:spPr>
        <p:txBody>
          <a:bodyPr vert="horz" lIns="91440" tIns="45720" rIns="91440" bIns="45720" rtlCol="0" anchor="t">
            <a:normAutofit/>
          </a:bodyPr>
          <a:lstStyle/>
          <a:p>
            <a:r>
              <a:rPr lang="en-US"/>
              <a:t>Displays travelers with their paid items and activities</a:t>
            </a:r>
          </a:p>
        </p:txBody>
      </p:sp>
      <p:pic>
        <p:nvPicPr>
          <p:cNvPr id="5" name="Content Placeholder 4" descr="A screen shot of a computer&#10;&#10;Description automatically generated">
            <a:extLst>
              <a:ext uri="{FF2B5EF4-FFF2-40B4-BE49-F238E27FC236}">
                <a16:creationId xmlns:a16="http://schemas.microsoft.com/office/drawing/2014/main" id="{1B9B2C48-285D-A95E-2AC7-5A373B2BA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933" y="2205659"/>
            <a:ext cx="7501955" cy="3019537"/>
          </a:xfrm>
          <a:prstGeom prst="rect">
            <a:avLst/>
          </a:prstGeom>
        </p:spPr>
      </p:pic>
    </p:spTree>
    <p:extLst>
      <p:ext uri="{BB962C8B-B14F-4D97-AF65-F5344CB8AC3E}">
        <p14:creationId xmlns:p14="http://schemas.microsoft.com/office/powerpoint/2010/main" val="4192107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DF33-1FC8-6F10-0AAA-2ED9FB249FAB}"/>
              </a:ext>
            </a:extLst>
          </p:cNvPr>
          <p:cNvSpPr>
            <a:spLocks noGrp="1"/>
          </p:cNvSpPr>
          <p:nvPr>
            <p:ph type="title"/>
          </p:nvPr>
        </p:nvSpPr>
        <p:spPr/>
        <p:txBody>
          <a:bodyPr/>
          <a:lstStyle/>
          <a:p>
            <a:r>
              <a:rPr lang="en-US"/>
              <a:t>IN ACTION: CALCULATOR</a:t>
            </a:r>
          </a:p>
        </p:txBody>
      </p:sp>
      <p:sp>
        <p:nvSpPr>
          <p:cNvPr id="3" name="Content Placeholder 2">
            <a:extLst>
              <a:ext uri="{FF2B5EF4-FFF2-40B4-BE49-F238E27FC236}">
                <a16:creationId xmlns:a16="http://schemas.microsoft.com/office/drawing/2014/main" id="{378E2928-87AC-0846-5A52-7BBE20E8F052}"/>
              </a:ext>
            </a:extLst>
          </p:cNvPr>
          <p:cNvSpPr>
            <a:spLocks noGrp="1"/>
          </p:cNvSpPr>
          <p:nvPr>
            <p:ph idx="1"/>
          </p:nvPr>
        </p:nvSpPr>
        <p:spPr>
          <a:xfrm>
            <a:off x="677334" y="1277111"/>
            <a:ext cx="9734146" cy="3880773"/>
          </a:xfrm>
        </p:spPr>
        <p:txBody>
          <a:bodyPr vert="horz" lIns="91440" tIns="45720" rIns="91440" bIns="45720" rtlCol="0" anchor="t">
            <a:normAutofit/>
          </a:bodyPr>
          <a:lstStyle/>
          <a:p>
            <a:r>
              <a:rPr lang="en-US"/>
              <a:t>Calculator will calculate most efficient payments using all travelers and their payments.</a:t>
            </a:r>
          </a:p>
        </p:txBody>
      </p:sp>
      <p:pic>
        <p:nvPicPr>
          <p:cNvPr id="5" name="Content Placeholder 4" descr="A screenshot of a computer&#10;&#10;Description automatically generated">
            <a:extLst>
              <a:ext uri="{FF2B5EF4-FFF2-40B4-BE49-F238E27FC236}">
                <a16:creationId xmlns:a16="http://schemas.microsoft.com/office/drawing/2014/main" id="{119FD4EF-541F-ACBC-8F94-389BA9E80852}"/>
              </a:ext>
            </a:extLst>
          </p:cNvPr>
          <p:cNvPicPr>
            <a:picLocks noChangeAspect="1"/>
          </p:cNvPicPr>
          <p:nvPr/>
        </p:nvPicPr>
        <p:blipFill>
          <a:blip r:embed="rId2">
            <a:extLst>
              <a:ext uri="{28A0092B-C50C-407E-A947-70E740481C1C}">
                <a14:useLocalDpi xmlns:a14="http://schemas.microsoft.com/office/drawing/2010/main" val="0"/>
              </a:ext>
            </a:extLst>
          </a:blip>
          <a:srcRect l="861" b="1460"/>
          <a:stretch/>
        </p:blipFill>
        <p:spPr>
          <a:xfrm>
            <a:off x="672547" y="2200492"/>
            <a:ext cx="10315575" cy="2460172"/>
          </a:xfrm>
          <a:prstGeom prst="rect">
            <a:avLst/>
          </a:prstGeom>
        </p:spPr>
      </p:pic>
      <p:pic>
        <p:nvPicPr>
          <p:cNvPr id="6" name="Picture 5">
            <a:extLst>
              <a:ext uri="{FF2B5EF4-FFF2-40B4-BE49-F238E27FC236}">
                <a16:creationId xmlns:a16="http://schemas.microsoft.com/office/drawing/2014/main" id="{032C4931-2E8E-BE03-026E-29A05D441AFF}"/>
              </a:ext>
            </a:extLst>
          </p:cNvPr>
          <p:cNvPicPr>
            <a:picLocks noChangeAspect="1"/>
          </p:cNvPicPr>
          <p:nvPr/>
        </p:nvPicPr>
        <p:blipFill>
          <a:blip r:embed="rId3"/>
          <a:stretch>
            <a:fillRect/>
          </a:stretch>
        </p:blipFill>
        <p:spPr>
          <a:xfrm>
            <a:off x="672547" y="2270260"/>
            <a:ext cx="4640117" cy="327651"/>
          </a:xfrm>
          <a:prstGeom prst="rect">
            <a:avLst/>
          </a:prstGeom>
        </p:spPr>
      </p:pic>
    </p:spTree>
    <p:extLst>
      <p:ext uri="{BB962C8B-B14F-4D97-AF65-F5344CB8AC3E}">
        <p14:creationId xmlns:p14="http://schemas.microsoft.com/office/powerpoint/2010/main" val="2909104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1A81-E00F-2B3B-9E41-A6E447CA9829}"/>
              </a:ext>
            </a:extLst>
          </p:cNvPr>
          <p:cNvSpPr>
            <a:spLocks noGrp="1"/>
          </p:cNvSpPr>
          <p:nvPr>
            <p:ph type="title"/>
          </p:nvPr>
        </p:nvSpPr>
        <p:spPr>
          <a:xfrm>
            <a:off x="666290" y="407899"/>
            <a:ext cx="8596668" cy="1320800"/>
          </a:xfrm>
        </p:spPr>
        <p:txBody>
          <a:bodyPr/>
          <a:lstStyle/>
          <a:p>
            <a:r>
              <a:rPr lang="en-US"/>
              <a:t>Behind the Scenes: Calculator</a:t>
            </a:r>
          </a:p>
        </p:txBody>
      </p:sp>
      <p:graphicFrame>
        <p:nvGraphicFramePr>
          <p:cNvPr id="6" name="Table 5">
            <a:extLst>
              <a:ext uri="{FF2B5EF4-FFF2-40B4-BE49-F238E27FC236}">
                <a16:creationId xmlns:a16="http://schemas.microsoft.com/office/drawing/2014/main" id="{8C757494-32E7-F1EF-A88B-42196B480E7F}"/>
              </a:ext>
            </a:extLst>
          </p:cNvPr>
          <p:cNvGraphicFramePr>
            <a:graphicFrameLocks noGrp="1"/>
          </p:cNvGraphicFramePr>
          <p:nvPr>
            <p:extLst>
              <p:ext uri="{D42A27DB-BD31-4B8C-83A1-F6EECF244321}">
                <p14:modId xmlns:p14="http://schemas.microsoft.com/office/powerpoint/2010/main" val="3783486459"/>
              </p:ext>
            </p:extLst>
          </p:nvPr>
        </p:nvGraphicFramePr>
        <p:xfrm>
          <a:off x="878232" y="1314279"/>
          <a:ext cx="8953595" cy="372717"/>
        </p:xfrm>
        <a:graphic>
          <a:graphicData uri="http://schemas.openxmlformats.org/drawingml/2006/table">
            <a:tbl>
              <a:tblPr firstRow="1" bandRow="1">
                <a:tableStyleId>{5C22544A-7EE6-4342-B048-85BDC9FD1C3A}</a:tableStyleId>
              </a:tblPr>
              <a:tblGrid>
                <a:gridCol w="1790719">
                  <a:extLst>
                    <a:ext uri="{9D8B030D-6E8A-4147-A177-3AD203B41FA5}">
                      <a16:colId xmlns:a16="http://schemas.microsoft.com/office/drawing/2014/main" val="2143617235"/>
                    </a:ext>
                  </a:extLst>
                </a:gridCol>
                <a:gridCol w="1790719">
                  <a:extLst>
                    <a:ext uri="{9D8B030D-6E8A-4147-A177-3AD203B41FA5}">
                      <a16:colId xmlns:a16="http://schemas.microsoft.com/office/drawing/2014/main" val="1058947549"/>
                    </a:ext>
                  </a:extLst>
                </a:gridCol>
                <a:gridCol w="1790719">
                  <a:extLst>
                    <a:ext uri="{9D8B030D-6E8A-4147-A177-3AD203B41FA5}">
                      <a16:colId xmlns:a16="http://schemas.microsoft.com/office/drawing/2014/main" val="3204638981"/>
                    </a:ext>
                  </a:extLst>
                </a:gridCol>
                <a:gridCol w="1790719">
                  <a:extLst>
                    <a:ext uri="{9D8B030D-6E8A-4147-A177-3AD203B41FA5}">
                      <a16:colId xmlns:a16="http://schemas.microsoft.com/office/drawing/2014/main" val="1572236065"/>
                    </a:ext>
                  </a:extLst>
                </a:gridCol>
                <a:gridCol w="1790719">
                  <a:extLst>
                    <a:ext uri="{9D8B030D-6E8A-4147-A177-3AD203B41FA5}">
                      <a16:colId xmlns:a16="http://schemas.microsoft.com/office/drawing/2014/main" val="4114957484"/>
                    </a:ext>
                  </a:extLst>
                </a:gridCol>
              </a:tblGrid>
              <a:tr h="372717">
                <a:tc>
                  <a:txBody>
                    <a:bodyPr/>
                    <a:lstStyle/>
                    <a:p>
                      <a:pPr lvl="0">
                        <a:buNone/>
                      </a:pPr>
                      <a:r>
                        <a:rPr lang="en-US"/>
                        <a:t>Friends</a:t>
                      </a:r>
                    </a:p>
                  </a:txBody>
                  <a:tcPr/>
                </a:tc>
                <a:tc>
                  <a:txBody>
                    <a:bodyPr/>
                    <a:lstStyle/>
                    <a:p>
                      <a:r>
                        <a:rPr lang="en-US"/>
                        <a:t>Shoshana: $30</a:t>
                      </a:r>
                    </a:p>
                  </a:txBody>
                  <a:tcPr/>
                </a:tc>
                <a:tc>
                  <a:txBody>
                    <a:bodyPr/>
                    <a:lstStyle/>
                    <a:p>
                      <a:r>
                        <a:rPr lang="en-US"/>
                        <a:t>Faigy: $40</a:t>
                      </a:r>
                    </a:p>
                  </a:txBody>
                  <a:tcPr/>
                </a:tc>
                <a:tc>
                  <a:txBody>
                    <a:bodyPr/>
                    <a:lstStyle/>
                    <a:p>
                      <a:r>
                        <a:rPr lang="en-US"/>
                        <a:t>Adina: $10</a:t>
                      </a:r>
                    </a:p>
                  </a:txBody>
                  <a:tcPr/>
                </a:tc>
                <a:tc>
                  <a:txBody>
                    <a:bodyPr/>
                    <a:lstStyle/>
                    <a:p>
                      <a:pPr lvl="0">
                        <a:buNone/>
                      </a:pPr>
                      <a:r>
                        <a:rPr lang="en-US"/>
                        <a:t>SN: $4</a:t>
                      </a:r>
                    </a:p>
                  </a:txBody>
                  <a:tcPr/>
                </a:tc>
                <a:extLst>
                  <a:ext uri="{0D108BD9-81ED-4DB2-BD59-A6C34878D82A}">
                    <a16:rowId xmlns:a16="http://schemas.microsoft.com/office/drawing/2014/main" val="2546015459"/>
                  </a:ext>
                </a:extLst>
              </a:tr>
            </a:tbl>
          </a:graphicData>
        </a:graphic>
      </p:graphicFrame>
      <p:sp>
        <p:nvSpPr>
          <p:cNvPr id="7" name="TextBox 6">
            <a:extLst>
              <a:ext uri="{FF2B5EF4-FFF2-40B4-BE49-F238E27FC236}">
                <a16:creationId xmlns:a16="http://schemas.microsoft.com/office/drawing/2014/main" id="{BCC8FFBA-9A68-423A-0CB2-1F033D0B9A7F}"/>
              </a:ext>
            </a:extLst>
          </p:cNvPr>
          <p:cNvSpPr txBox="1"/>
          <p:nvPr/>
        </p:nvSpPr>
        <p:spPr>
          <a:xfrm>
            <a:off x="882961" y="2125289"/>
            <a:ext cx="106418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Each Person Should Pay: 30 + 40 + 4 + 10 = 84 / 4 people = $21 per person</a:t>
            </a:r>
          </a:p>
        </p:txBody>
      </p:sp>
      <p:graphicFrame>
        <p:nvGraphicFramePr>
          <p:cNvPr id="30" name="Table 29">
            <a:extLst>
              <a:ext uri="{FF2B5EF4-FFF2-40B4-BE49-F238E27FC236}">
                <a16:creationId xmlns:a16="http://schemas.microsoft.com/office/drawing/2014/main" id="{6820DC67-B1A6-09C0-5EF3-7D6A75D5D8CD}"/>
              </a:ext>
            </a:extLst>
          </p:cNvPr>
          <p:cNvGraphicFramePr>
            <a:graphicFrameLocks noGrp="1"/>
          </p:cNvGraphicFramePr>
          <p:nvPr>
            <p:extLst>
              <p:ext uri="{D42A27DB-BD31-4B8C-83A1-F6EECF244321}">
                <p14:modId xmlns:p14="http://schemas.microsoft.com/office/powerpoint/2010/main" val="455281715"/>
              </p:ext>
            </p:extLst>
          </p:nvPr>
        </p:nvGraphicFramePr>
        <p:xfrm>
          <a:off x="1007627" y="3028621"/>
          <a:ext cx="8956052" cy="1005840"/>
        </p:xfrm>
        <a:graphic>
          <a:graphicData uri="http://schemas.openxmlformats.org/drawingml/2006/table">
            <a:tbl>
              <a:tblPr firstRow="1" bandRow="1">
                <a:tableStyleId>{5C22544A-7EE6-4342-B048-85BDC9FD1C3A}</a:tableStyleId>
              </a:tblPr>
              <a:tblGrid>
                <a:gridCol w="4478026">
                  <a:extLst>
                    <a:ext uri="{9D8B030D-6E8A-4147-A177-3AD203B41FA5}">
                      <a16:colId xmlns:a16="http://schemas.microsoft.com/office/drawing/2014/main" val="2672729273"/>
                    </a:ext>
                  </a:extLst>
                </a:gridCol>
                <a:gridCol w="4478026">
                  <a:extLst>
                    <a:ext uri="{9D8B030D-6E8A-4147-A177-3AD203B41FA5}">
                      <a16:colId xmlns:a16="http://schemas.microsoft.com/office/drawing/2014/main" val="2698881449"/>
                    </a:ext>
                  </a:extLst>
                </a:gridCol>
              </a:tblGrid>
              <a:tr h="326256">
                <a:tc>
                  <a:txBody>
                    <a:bodyPr/>
                    <a:lstStyle/>
                    <a:p>
                      <a:r>
                        <a:rPr lang="en-US" sz="1600"/>
                        <a:t>Underpaid</a:t>
                      </a:r>
                    </a:p>
                  </a:txBody>
                  <a:tcPr/>
                </a:tc>
                <a:tc>
                  <a:txBody>
                    <a:bodyPr/>
                    <a:lstStyle/>
                    <a:p>
                      <a:pPr lvl="0">
                        <a:buNone/>
                      </a:pPr>
                      <a:r>
                        <a:rPr lang="en-US" sz="1600"/>
                        <a:t>Overpaid</a:t>
                      </a:r>
                    </a:p>
                  </a:txBody>
                  <a:tcPr/>
                </a:tc>
                <a:extLst>
                  <a:ext uri="{0D108BD9-81ED-4DB2-BD59-A6C34878D82A}">
                    <a16:rowId xmlns:a16="http://schemas.microsoft.com/office/drawing/2014/main" val="805300140"/>
                  </a:ext>
                </a:extLst>
              </a:tr>
              <a:tr h="326256">
                <a:tc>
                  <a:txBody>
                    <a:bodyPr/>
                    <a:lstStyle/>
                    <a:p>
                      <a:r>
                        <a:rPr lang="en-US" sz="1600"/>
                        <a:t>Adina - $4</a:t>
                      </a:r>
                      <a:r>
                        <a:rPr lang="en-US" sz="1600" b="0" i="0" u="none" strike="noStrike" noProof="0">
                          <a:solidFill>
                            <a:srgbClr val="FF0000"/>
                          </a:solidFill>
                          <a:latin typeface="Trebuchet MS"/>
                        </a:rPr>
                        <a:t>, owes $21-4=$17</a:t>
                      </a:r>
                      <a:endParaRPr lang="en-US" sz="1600">
                        <a:solidFill>
                          <a:srgbClr val="FF6A00"/>
                        </a:solidFill>
                      </a:endParaRPr>
                    </a:p>
                  </a:txBody>
                  <a:tcPr/>
                </a:tc>
                <a:tc>
                  <a:txBody>
                    <a:bodyPr/>
                    <a:lstStyle/>
                    <a:p>
                      <a:pPr lvl="0">
                        <a:buNone/>
                      </a:pPr>
                      <a:r>
                        <a:rPr lang="en-US" sz="1600"/>
                        <a:t>Faigy- $40</a:t>
                      </a:r>
                      <a:r>
                        <a:rPr lang="en-US" sz="1600" b="0" i="0" u="none" strike="noStrike" noProof="0">
                          <a:solidFill>
                            <a:srgbClr val="FF0000"/>
                          </a:solidFill>
                          <a:latin typeface="Trebuchet MS"/>
                        </a:rPr>
                        <a:t>, deserves $40–21=$19</a:t>
                      </a:r>
                      <a:endParaRPr lang="en-US" sz="1600" b="0" i="0" u="none" strike="noStrike" noProof="0">
                        <a:solidFill>
                          <a:srgbClr val="00B050"/>
                        </a:solidFill>
                        <a:latin typeface="Trebuchet MS"/>
                      </a:endParaRPr>
                    </a:p>
                  </a:txBody>
                  <a:tcPr/>
                </a:tc>
                <a:extLst>
                  <a:ext uri="{0D108BD9-81ED-4DB2-BD59-A6C34878D82A}">
                    <a16:rowId xmlns:a16="http://schemas.microsoft.com/office/drawing/2014/main" val="454592421"/>
                  </a:ext>
                </a:extLst>
              </a:tr>
              <a:tr h="326256">
                <a:tc>
                  <a:txBody>
                    <a:bodyPr/>
                    <a:lstStyle/>
                    <a:p>
                      <a:pPr lvl="0">
                        <a:buNone/>
                      </a:pPr>
                      <a:r>
                        <a:rPr lang="en-US" sz="1600" b="0" i="0" u="none" strike="noStrike" noProof="0">
                          <a:solidFill>
                            <a:srgbClr val="000000"/>
                          </a:solidFill>
                          <a:latin typeface="Trebuchet MS"/>
                        </a:rPr>
                        <a:t>SN- $10</a:t>
                      </a:r>
                      <a:r>
                        <a:rPr lang="en-US" sz="1600" b="0" i="0" u="none" strike="noStrike" noProof="0">
                          <a:solidFill>
                            <a:srgbClr val="FF0000"/>
                          </a:solidFill>
                          <a:latin typeface="Trebuchet MS"/>
                        </a:rPr>
                        <a:t>, owes $21-10=$11</a:t>
                      </a:r>
                      <a:endParaRPr lang="en-US" sz="1600" b="0" i="0" u="none" strike="noStrike" noProof="0">
                        <a:solidFill>
                          <a:srgbClr val="0070C0"/>
                        </a:solidFill>
                        <a:latin typeface="Trebuchet MS"/>
                      </a:endParaRPr>
                    </a:p>
                  </a:txBody>
                  <a:tcPr/>
                </a:tc>
                <a:tc>
                  <a:txBody>
                    <a:bodyPr/>
                    <a:lstStyle/>
                    <a:p>
                      <a:pPr lvl="0">
                        <a:buNone/>
                      </a:pPr>
                      <a:r>
                        <a:rPr lang="en-US" sz="1600"/>
                        <a:t>Shoshana- $34</a:t>
                      </a:r>
                      <a:r>
                        <a:rPr lang="en-US" sz="1600" b="0" i="0" u="none" strike="noStrike" noProof="0">
                          <a:solidFill>
                            <a:srgbClr val="FF0000"/>
                          </a:solidFill>
                          <a:latin typeface="Trebuchet MS"/>
                        </a:rPr>
                        <a:t>, deserves $30–21 =$9</a:t>
                      </a:r>
                      <a:endParaRPr lang="en-US" sz="1600" b="0" i="0" u="none" strike="noStrike" noProof="0">
                        <a:solidFill>
                          <a:srgbClr val="0070C0"/>
                        </a:solidFill>
                        <a:latin typeface="Trebuchet MS"/>
                      </a:endParaRPr>
                    </a:p>
                  </a:txBody>
                  <a:tcPr/>
                </a:tc>
                <a:extLst>
                  <a:ext uri="{0D108BD9-81ED-4DB2-BD59-A6C34878D82A}">
                    <a16:rowId xmlns:a16="http://schemas.microsoft.com/office/drawing/2014/main" val="306879445"/>
                  </a:ext>
                </a:extLst>
              </a:tr>
            </a:tbl>
          </a:graphicData>
        </a:graphic>
      </p:graphicFrame>
      <p:sp>
        <p:nvSpPr>
          <p:cNvPr id="3" name="TextBox 2">
            <a:extLst>
              <a:ext uri="{FF2B5EF4-FFF2-40B4-BE49-F238E27FC236}">
                <a16:creationId xmlns:a16="http://schemas.microsoft.com/office/drawing/2014/main" id="{823DCF6A-2E07-8D49-0509-63559B4F8BDC}"/>
              </a:ext>
            </a:extLst>
          </p:cNvPr>
          <p:cNvSpPr txBox="1"/>
          <p:nvPr/>
        </p:nvSpPr>
        <p:spPr>
          <a:xfrm>
            <a:off x="7068938" y="4947204"/>
            <a:ext cx="13932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Paid Least</a:t>
            </a:r>
          </a:p>
        </p:txBody>
      </p:sp>
      <p:sp>
        <p:nvSpPr>
          <p:cNvPr id="5" name="TextBox 4">
            <a:extLst>
              <a:ext uri="{FF2B5EF4-FFF2-40B4-BE49-F238E27FC236}">
                <a16:creationId xmlns:a16="http://schemas.microsoft.com/office/drawing/2014/main" id="{11C56CE0-CA60-69AF-0DA6-F8612847EC53}"/>
              </a:ext>
            </a:extLst>
          </p:cNvPr>
          <p:cNvSpPr txBox="1"/>
          <p:nvPr/>
        </p:nvSpPr>
        <p:spPr>
          <a:xfrm>
            <a:off x="7083049" y="4298093"/>
            <a:ext cx="13932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Paid Most</a:t>
            </a:r>
          </a:p>
        </p:txBody>
      </p:sp>
      <p:sp>
        <p:nvSpPr>
          <p:cNvPr id="12" name="TextBox 11">
            <a:extLst>
              <a:ext uri="{FF2B5EF4-FFF2-40B4-BE49-F238E27FC236}">
                <a16:creationId xmlns:a16="http://schemas.microsoft.com/office/drawing/2014/main" id="{6A66FBB5-8F50-F2F7-5986-5A714E31BCB5}"/>
              </a:ext>
            </a:extLst>
          </p:cNvPr>
          <p:cNvSpPr txBox="1"/>
          <p:nvPr/>
        </p:nvSpPr>
        <p:spPr>
          <a:xfrm>
            <a:off x="2668134" y="5047313"/>
            <a:ext cx="13932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Paid Most</a:t>
            </a:r>
          </a:p>
        </p:txBody>
      </p:sp>
      <p:sp>
        <p:nvSpPr>
          <p:cNvPr id="14" name="TextBox 13">
            <a:extLst>
              <a:ext uri="{FF2B5EF4-FFF2-40B4-BE49-F238E27FC236}">
                <a16:creationId xmlns:a16="http://schemas.microsoft.com/office/drawing/2014/main" id="{CE6FD60D-A9DB-5DC9-BC45-0F3256D34928}"/>
              </a:ext>
            </a:extLst>
          </p:cNvPr>
          <p:cNvSpPr txBox="1"/>
          <p:nvPr/>
        </p:nvSpPr>
        <p:spPr>
          <a:xfrm>
            <a:off x="2654023" y="4341758"/>
            <a:ext cx="13932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Paid Least</a:t>
            </a:r>
          </a:p>
        </p:txBody>
      </p:sp>
      <p:cxnSp>
        <p:nvCxnSpPr>
          <p:cNvPr id="15" name="Straight Arrow Connector 14">
            <a:extLst>
              <a:ext uri="{FF2B5EF4-FFF2-40B4-BE49-F238E27FC236}">
                <a16:creationId xmlns:a16="http://schemas.microsoft.com/office/drawing/2014/main" id="{E2BD0A84-7D59-C7E9-F9C7-53741A4408FF}"/>
              </a:ext>
            </a:extLst>
          </p:cNvPr>
          <p:cNvCxnSpPr/>
          <p:nvPr/>
        </p:nvCxnSpPr>
        <p:spPr>
          <a:xfrm>
            <a:off x="3143788" y="4680098"/>
            <a:ext cx="3527" cy="36324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252F536-D2F0-969A-6A10-DD799D944770}"/>
              </a:ext>
            </a:extLst>
          </p:cNvPr>
          <p:cNvCxnSpPr>
            <a:cxnSpLocks/>
          </p:cNvCxnSpPr>
          <p:nvPr/>
        </p:nvCxnSpPr>
        <p:spPr>
          <a:xfrm>
            <a:off x="7558702" y="4579989"/>
            <a:ext cx="3527" cy="36324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333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1A81-E00F-2B3B-9E41-A6E447CA9829}"/>
              </a:ext>
            </a:extLst>
          </p:cNvPr>
          <p:cNvSpPr>
            <a:spLocks noGrp="1"/>
          </p:cNvSpPr>
          <p:nvPr>
            <p:ph type="title"/>
          </p:nvPr>
        </p:nvSpPr>
        <p:spPr>
          <a:xfrm>
            <a:off x="666290" y="134730"/>
            <a:ext cx="8596668" cy="1320800"/>
          </a:xfrm>
        </p:spPr>
        <p:txBody>
          <a:bodyPr/>
          <a:lstStyle/>
          <a:p>
            <a:r>
              <a:rPr lang="en-US"/>
              <a:t>Behind the Scenes: Calculator cont.</a:t>
            </a:r>
          </a:p>
        </p:txBody>
      </p:sp>
      <p:sp>
        <p:nvSpPr>
          <p:cNvPr id="9" name="TextBox 8">
            <a:extLst>
              <a:ext uri="{FF2B5EF4-FFF2-40B4-BE49-F238E27FC236}">
                <a16:creationId xmlns:a16="http://schemas.microsoft.com/office/drawing/2014/main" id="{A7E4B424-B971-0886-85A5-A9901A2FAA95}"/>
              </a:ext>
            </a:extLst>
          </p:cNvPr>
          <p:cNvSpPr txBox="1"/>
          <p:nvPr/>
        </p:nvSpPr>
        <p:spPr>
          <a:xfrm>
            <a:off x="605687" y="1053735"/>
            <a:ext cx="91034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Payment for $17 from Adina-Faigy is added to an </a:t>
            </a:r>
            <a:r>
              <a:rPr lang="en-US" err="1"/>
              <a:t>ArrayList</a:t>
            </a:r>
            <a:r>
              <a:rPr lang="en-US"/>
              <a:t>.</a:t>
            </a:r>
          </a:p>
          <a:p>
            <a:endParaRPr lang="en-US"/>
          </a:p>
          <a:p>
            <a:endParaRPr lang="en-US"/>
          </a:p>
        </p:txBody>
      </p:sp>
      <p:sp>
        <p:nvSpPr>
          <p:cNvPr id="4" name="TextBox 3">
            <a:extLst>
              <a:ext uri="{FF2B5EF4-FFF2-40B4-BE49-F238E27FC236}">
                <a16:creationId xmlns:a16="http://schemas.microsoft.com/office/drawing/2014/main" id="{5BB34AB8-73B3-652E-7F62-044C310C90AE}"/>
              </a:ext>
            </a:extLst>
          </p:cNvPr>
          <p:cNvSpPr txBox="1"/>
          <p:nvPr/>
        </p:nvSpPr>
        <p:spPr>
          <a:xfrm>
            <a:off x="599020" y="4828731"/>
            <a:ext cx="90813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Payment for $9 from SN-Shoshana is added to an </a:t>
            </a:r>
            <a:r>
              <a:rPr lang="en-US" err="1"/>
              <a:t>ArrayList</a:t>
            </a:r>
            <a:r>
              <a:rPr lang="en-US"/>
              <a:t>. Everyone is happy!</a:t>
            </a:r>
          </a:p>
          <a:p>
            <a:endParaRPr lang="en-US"/>
          </a:p>
          <a:p>
            <a:endParaRPr lang="en-US"/>
          </a:p>
        </p:txBody>
      </p:sp>
      <p:graphicFrame>
        <p:nvGraphicFramePr>
          <p:cNvPr id="10" name="Table 9">
            <a:extLst>
              <a:ext uri="{FF2B5EF4-FFF2-40B4-BE49-F238E27FC236}">
                <a16:creationId xmlns:a16="http://schemas.microsoft.com/office/drawing/2014/main" id="{4ACF8025-1D59-D7D7-4EBA-0DF1C18B8D45}"/>
              </a:ext>
            </a:extLst>
          </p:cNvPr>
          <p:cNvGraphicFramePr>
            <a:graphicFrameLocks noGrp="1"/>
          </p:cNvGraphicFramePr>
          <p:nvPr>
            <p:extLst>
              <p:ext uri="{D42A27DB-BD31-4B8C-83A1-F6EECF244321}">
                <p14:modId xmlns:p14="http://schemas.microsoft.com/office/powerpoint/2010/main" val="4127701449"/>
              </p:ext>
            </p:extLst>
          </p:nvPr>
        </p:nvGraphicFramePr>
        <p:xfrm>
          <a:off x="547553" y="3260116"/>
          <a:ext cx="8956052" cy="1005840"/>
        </p:xfrm>
        <a:graphic>
          <a:graphicData uri="http://schemas.openxmlformats.org/drawingml/2006/table">
            <a:tbl>
              <a:tblPr firstRow="1" bandRow="1">
                <a:tableStyleId>{5C22544A-7EE6-4342-B048-85BDC9FD1C3A}</a:tableStyleId>
              </a:tblPr>
              <a:tblGrid>
                <a:gridCol w="4478026">
                  <a:extLst>
                    <a:ext uri="{9D8B030D-6E8A-4147-A177-3AD203B41FA5}">
                      <a16:colId xmlns:a16="http://schemas.microsoft.com/office/drawing/2014/main" val="2672729273"/>
                    </a:ext>
                  </a:extLst>
                </a:gridCol>
                <a:gridCol w="4478026">
                  <a:extLst>
                    <a:ext uri="{9D8B030D-6E8A-4147-A177-3AD203B41FA5}">
                      <a16:colId xmlns:a16="http://schemas.microsoft.com/office/drawing/2014/main" val="2698881449"/>
                    </a:ext>
                  </a:extLst>
                </a:gridCol>
              </a:tblGrid>
              <a:tr h="326256">
                <a:tc>
                  <a:txBody>
                    <a:bodyPr/>
                    <a:lstStyle/>
                    <a:p>
                      <a:r>
                        <a:rPr lang="en-US" sz="1600"/>
                        <a:t>Underpaid</a:t>
                      </a:r>
                    </a:p>
                  </a:txBody>
                  <a:tcPr/>
                </a:tc>
                <a:tc>
                  <a:txBody>
                    <a:bodyPr/>
                    <a:lstStyle/>
                    <a:p>
                      <a:pPr lvl="0">
                        <a:buNone/>
                      </a:pPr>
                      <a:r>
                        <a:rPr lang="en-US" sz="1600"/>
                        <a:t>Overpaid</a:t>
                      </a:r>
                    </a:p>
                  </a:txBody>
                  <a:tcPr/>
                </a:tc>
                <a:extLst>
                  <a:ext uri="{0D108BD9-81ED-4DB2-BD59-A6C34878D82A}">
                    <a16:rowId xmlns:a16="http://schemas.microsoft.com/office/drawing/2014/main" val="805300140"/>
                  </a:ext>
                </a:extLst>
              </a:tr>
              <a:tr h="326256">
                <a:tc>
                  <a:txBody>
                    <a:bodyPr/>
                    <a:lstStyle/>
                    <a:p>
                      <a:r>
                        <a:rPr lang="en-US" sz="1600"/>
                        <a:t>Adina - $4</a:t>
                      </a:r>
                      <a:r>
                        <a:rPr lang="en-US" sz="1600" b="0" i="0" u="none" strike="noStrike" noProof="0">
                          <a:solidFill>
                            <a:srgbClr val="FF0000"/>
                          </a:solidFill>
                          <a:latin typeface="Trebuchet MS"/>
                        </a:rPr>
                        <a:t>, owes $21-4=$17</a:t>
                      </a:r>
                      <a:r>
                        <a:rPr lang="en-US" sz="1600">
                          <a:solidFill>
                            <a:srgbClr val="FF6A00"/>
                          </a:solidFill>
                        </a:rPr>
                        <a:t>-17=$0</a:t>
                      </a:r>
                    </a:p>
                  </a:txBody>
                  <a:tcPr/>
                </a:tc>
                <a:tc>
                  <a:txBody>
                    <a:bodyPr/>
                    <a:lstStyle/>
                    <a:p>
                      <a:pPr lvl="0">
                        <a:buNone/>
                      </a:pPr>
                      <a:r>
                        <a:rPr lang="en-US" sz="1600"/>
                        <a:t>Faigy- $40</a:t>
                      </a:r>
                      <a:r>
                        <a:rPr lang="en-US" sz="1600" b="0" i="0" u="none" strike="noStrike" noProof="0">
                          <a:solidFill>
                            <a:srgbClr val="FF0000"/>
                          </a:solidFill>
                          <a:latin typeface="Trebuchet MS"/>
                        </a:rPr>
                        <a:t>, deserves $40–21=$19</a:t>
                      </a:r>
                      <a:r>
                        <a:rPr lang="en-US" sz="1600" b="0" i="0" u="none" strike="noStrike" noProof="0">
                          <a:solidFill>
                            <a:srgbClr val="FF6A00"/>
                          </a:solidFill>
                          <a:latin typeface="Trebuchet MS"/>
                        </a:rPr>
                        <a:t>-17=$2</a:t>
                      </a:r>
                      <a:r>
                        <a:rPr lang="en-US" sz="1600" b="0" i="0" u="none" strike="noStrike" noProof="0">
                          <a:solidFill>
                            <a:srgbClr val="00B050"/>
                          </a:solidFill>
                          <a:latin typeface="Trebuchet MS"/>
                        </a:rPr>
                        <a:t>-2=$0</a:t>
                      </a:r>
                      <a:endParaRPr lang="en-US" sz="1600">
                        <a:solidFill>
                          <a:srgbClr val="00B050"/>
                        </a:solidFill>
                      </a:endParaRPr>
                    </a:p>
                  </a:txBody>
                  <a:tcPr/>
                </a:tc>
                <a:extLst>
                  <a:ext uri="{0D108BD9-81ED-4DB2-BD59-A6C34878D82A}">
                    <a16:rowId xmlns:a16="http://schemas.microsoft.com/office/drawing/2014/main" val="454592421"/>
                  </a:ext>
                </a:extLst>
              </a:tr>
              <a:tr h="326256">
                <a:tc>
                  <a:txBody>
                    <a:bodyPr/>
                    <a:lstStyle/>
                    <a:p>
                      <a:pPr lvl="0">
                        <a:buNone/>
                      </a:pPr>
                      <a:r>
                        <a:rPr lang="en-US" sz="1600" b="0" i="0" u="none" strike="noStrike" noProof="0">
                          <a:solidFill>
                            <a:srgbClr val="000000"/>
                          </a:solidFill>
                          <a:latin typeface="Trebuchet MS"/>
                        </a:rPr>
                        <a:t>SN- $10</a:t>
                      </a:r>
                      <a:r>
                        <a:rPr lang="en-US" sz="1600" b="0" i="0" u="none" strike="noStrike" noProof="0">
                          <a:solidFill>
                            <a:srgbClr val="FF0000"/>
                          </a:solidFill>
                          <a:latin typeface="Trebuchet MS"/>
                        </a:rPr>
                        <a:t>, owes $21-10=$11</a:t>
                      </a:r>
                      <a:r>
                        <a:rPr lang="en-US" sz="1600" b="0" i="0" u="none" strike="noStrike" noProof="0">
                          <a:solidFill>
                            <a:srgbClr val="00B050"/>
                          </a:solidFill>
                          <a:latin typeface="Trebuchet MS"/>
                        </a:rPr>
                        <a:t>-2=$9</a:t>
                      </a:r>
                      <a:endParaRPr lang="en-US" sz="1600" b="0" i="0" u="none" strike="noStrike" noProof="0">
                        <a:solidFill>
                          <a:srgbClr val="0070C0"/>
                        </a:solidFill>
                        <a:latin typeface="Trebuchet MS"/>
                      </a:endParaRPr>
                    </a:p>
                  </a:txBody>
                  <a:tcPr/>
                </a:tc>
                <a:tc>
                  <a:txBody>
                    <a:bodyPr/>
                    <a:lstStyle/>
                    <a:p>
                      <a:pPr lvl="0">
                        <a:buNone/>
                      </a:pPr>
                      <a:r>
                        <a:rPr lang="en-US" sz="1600"/>
                        <a:t>Shoshana- $34</a:t>
                      </a:r>
                      <a:r>
                        <a:rPr lang="en-US" sz="1600" b="0" i="0" u="none" strike="noStrike" noProof="0">
                          <a:solidFill>
                            <a:srgbClr val="FF0000"/>
                          </a:solidFill>
                          <a:latin typeface="Trebuchet MS"/>
                        </a:rPr>
                        <a:t>, deserves $30–21 =$9</a:t>
                      </a:r>
                      <a:endParaRPr lang="en-US" sz="1600" b="0" i="0" u="none" strike="noStrike" noProof="0">
                        <a:solidFill>
                          <a:srgbClr val="0070C0"/>
                        </a:solidFill>
                        <a:latin typeface="Trebuchet MS"/>
                      </a:endParaRPr>
                    </a:p>
                  </a:txBody>
                  <a:tcPr/>
                </a:tc>
                <a:extLst>
                  <a:ext uri="{0D108BD9-81ED-4DB2-BD59-A6C34878D82A}">
                    <a16:rowId xmlns:a16="http://schemas.microsoft.com/office/drawing/2014/main" val="306879445"/>
                  </a:ext>
                </a:extLst>
              </a:tr>
            </a:tbl>
          </a:graphicData>
        </a:graphic>
      </p:graphicFrame>
      <p:graphicFrame>
        <p:nvGraphicFramePr>
          <p:cNvPr id="20" name="Table 19">
            <a:extLst>
              <a:ext uri="{FF2B5EF4-FFF2-40B4-BE49-F238E27FC236}">
                <a16:creationId xmlns:a16="http://schemas.microsoft.com/office/drawing/2014/main" id="{8BE062B1-AB4E-474A-B389-43BEBCC728F5}"/>
              </a:ext>
            </a:extLst>
          </p:cNvPr>
          <p:cNvGraphicFramePr>
            <a:graphicFrameLocks noGrp="1"/>
          </p:cNvGraphicFramePr>
          <p:nvPr>
            <p:extLst>
              <p:ext uri="{D42A27DB-BD31-4B8C-83A1-F6EECF244321}">
                <p14:modId xmlns:p14="http://schemas.microsoft.com/office/powerpoint/2010/main" val="687499084"/>
              </p:ext>
            </p:extLst>
          </p:nvPr>
        </p:nvGraphicFramePr>
        <p:xfrm>
          <a:off x="9752948" y="5351051"/>
          <a:ext cx="749308" cy="805608"/>
        </p:xfrm>
        <a:graphic>
          <a:graphicData uri="http://schemas.openxmlformats.org/drawingml/2006/table">
            <a:tbl>
              <a:tblPr firstRow="1" bandRow="1">
                <a:tableStyleId>{5C22544A-7EE6-4342-B048-85BDC9FD1C3A}</a:tableStyleId>
              </a:tblPr>
              <a:tblGrid>
                <a:gridCol w="749308">
                  <a:extLst>
                    <a:ext uri="{9D8B030D-6E8A-4147-A177-3AD203B41FA5}">
                      <a16:colId xmlns:a16="http://schemas.microsoft.com/office/drawing/2014/main" val="2499757120"/>
                    </a:ext>
                  </a:extLst>
                </a:gridCol>
              </a:tblGrid>
              <a:tr h="275804">
                <a:tc>
                  <a:txBody>
                    <a:bodyPr/>
                    <a:lstStyle/>
                    <a:p>
                      <a:pPr algn="ctr"/>
                      <a:r>
                        <a:rPr lang="en-US" sz="1000" b="1">
                          <a:solidFill>
                            <a:schemeClr val="tx1"/>
                          </a:solidFill>
                        </a:rPr>
                        <a:t>Adina</a:t>
                      </a:r>
                    </a:p>
                  </a:txBody>
                  <a:tcPr/>
                </a:tc>
                <a:extLst>
                  <a:ext uri="{0D108BD9-81ED-4DB2-BD59-A6C34878D82A}">
                    <a16:rowId xmlns:a16="http://schemas.microsoft.com/office/drawing/2014/main" val="3989836353"/>
                  </a:ext>
                </a:extLst>
              </a:tr>
              <a:tr h="275804">
                <a:tc>
                  <a:txBody>
                    <a:bodyPr/>
                    <a:lstStyle/>
                    <a:p>
                      <a:pPr algn="ctr"/>
                      <a:r>
                        <a:rPr lang="en-US" sz="1000" b="1">
                          <a:solidFill>
                            <a:schemeClr val="tx1"/>
                          </a:solidFill>
                        </a:rPr>
                        <a:t>Faigy</a:t>
                      </a:r>
                    </a:p>
                  </a:txBody>
                  <a:tcPr/>
                </a:tc>
                <a:extLst>
                  <a:ext uri="{0D108BD9-81ED-4DB2-BD59-A6C34878D82A}">
                    <a16:rowId xmlns:a16="http://schemas.microsoft.com/office/drawing/2014/main" val="3477239169"/>
                  </a:ext>
                </a:extLst>
              </a:tr>
              <a:tr h="254000">
                <a:tc>
                  <a:txBody>
                    <a:bodyPr/>
                    <a:lstStyle/>
                    <a:p>
                      <a:pPr lvl="0" algn="ctr">
                        <a:buNone/>
                      </a:pPr>
                      <a:r>
                        <a:rPr lang="en-US" sz="1000" b="1">
                          <a:solidFill>
                            <a:schemeClr val="tx1"/>
                          </a:solidFill>
                        </a:rPr>
                        <a:t>$17</a:t>
                      </a:r>
                    </a:p>
                  </a:txBody>
                  <a:tcPr/>
                </a:tc>
                <a:extLst>
                  <a:ext uri="{0D108BD9-81ED-4DB2-BD59-A6C34878D82A}">
                    <a16:rowId xmlns:a16="http://schemas.microsoft.com/office/drawing/2014/main" val="3645621749"/>
                  </a:ext>
                </a:extLst>
              </a:tr>
            </a:tbl>
          </a:graphicData>
        </a:graphic>
      </p:graphicFrame>
      <p:graphicFrame>
        <p:nvGraphicFramePr>
          <p:cNvPr id="31" name="Table 30">
            <a:extLst>
              <a:ext uri="{FF2B5EF4-FFF2-40B4-BE49-F238E27FC236}">
                <a16:creationId xmlns:a16="http://schemas.microsoft.com/office/drawing/2014/main" id="{A1042BE0-F9AE-4AB2-B118-BCABC846D8CF}"/>
              </a:ext>
            </a:extLst>
          </p:cNvPr>
          <p:cNvGraphicFramePr>
            <a:graphicFrameLocks noGrp="1"/>
          </p:cNvGraphicFramePr>
          <p:nvPr>
            <p:extLst>
              <p:ext uri="{D42A27DB-BD31-4B8C-83A1-F6EECF244321}">
                <p14:modId xmlns:p14="http://schemas.microsoft.com/office/powerpoint/2010/main" val="3497991660"/>
              </p:ext>
            </p:extLst>
          </p:nvPr>
        </p:nvGraphicFramePr>
        <p:xfrm>
          <a:off x="608395" y="1422940"/>
          <a:ext cx="8956052" cy="1005840"/>
        </p:xfrm>
        <a:graphic>
          <a:graphicData uri="http://schemas.openxmlformats.org/drawingml/2006/table">
            <a:tbl>
              <a:tblPr firstRow="1" bandRow="1">
                <a:tableStyleId>{5C22544A-7EE6-4342-B048-85BDC9FD1C3A}</a:tableStyleId>
              </a:tblPr>
              <a:tblGrid>
                <a:gridCol w="4478026">
                  <a:extLst>
                    <a:ext uri="{9D8B030D-6E8A-4147-A177-3AD203B41FA5}">
                      <a16:colId xmlns:a16="http://schemas.microsoft.com/office/drawing/2014/main" val="2672729273"/>
                    </a:ext>
                  </a:extLst>
                </a:gridCol>
                <a:gridCol w="4478026">
                  <a:extLst>
                    <a:ext uri="{9D8B030D-6E8A-4147-A177-3AD203B41FA5}">
                      <a16:colId xmlns:a16="http://schemas.microsoft.com/office/drawing/2014/main" val="2698881449"/>
                    </a:ext>
                  </a:extLst>
                </a:gridCol>
              </a:tblGrid>
              <a:tr h="326256">
                <a:tc>
                  <a:txBody>
                    <a:bodyPr/>
                    <a:lstStyle/>
                    <a:p>
                      <a:r>
                        <a:rPr lang="en-US" sz="1600"/>
                        <a:t>Underpaid</a:t>
                      </a:r>
                    </a:p>
                  </a:txBody>
                  <a:tcPr/>
                </a:tc>
                <a:tc>
                  <a:txBody>
                    <a:bodyPr/>
                    <a:lstStyle/>
                    <a:p>
                      <a:pPr lvl="0">
                        <a:buNone/>
                      </a:pPr>
                      <a:r>
                        <a:rPr lang="en-US" sz="1600"/>
                        <a:t>Overpaid</a:t>
                      </a:r>
                    </a:p>
                  </a:txBody>
                  <a:tcPr/>
                </a:tc>
                <a:extLst>
                  <a:ext uri="{0D108BD9-81ED-4DB2-BD59-A6C34878D82A}">
                    <a16:rowId xmlns:a16="http://schemas.microsoft.com/office/drawing/2014/main" val="805300140"/>
                  </a:ext>
                </a:extLst>
              </a:tr>
              <a:tr h="326256">
                <a:tc>
                  <a:txBody>
                    <a:bodyPr/>
                    <a:lstStyle/>
                    <a:p>
                      <a:r>
                        <a:rPr lang="en-US" sz="1600"/>
                        <a:t>Adina - $4</a:t>
                      </a:r>
                      <a:r>
                        <a:rPr lang="en-US" sz="1600" b="0" i="0" u="none" strike="noStrike" noProof="0">
                          <a:solidFill>
                            <a:srgbClr val="FF0000"/>
                          </a:solidFill>
                          <a:latin typeface="Trebuchet MS"/>
                        </a:rPr>
                        <a:t>, owes $21-4=$17</a:t>
                      </a:r>
                      <a:r>
                        <a:rPr lang="en-US" sz="1600">
                          <a:solidFill>
                            <a:srgbClr val="FF6A00"/>
                          </a:solidFill>
                        </a:rPr>
                        <a:t>-17=$0</a:t>
                      </a:r>
                    </a:p>
                  </a:txBody>
                  <a:tcPr/>
                </a:tc>
                <a:tc>
                  <a:txBody>
                    <a:bodyPr/>
                    <a:lstStyle/>
                    <a:p>
                      <a:pPr lvl="0">
                        <a:buNone/>
                      </a:pPr>
                      <a:r>
                        <a:rPr lang="en-US" sz="1600"/>
                        <a:t>Faigy- $40</a:t>
                      </a:r>
                      <a:r>
                        <a:rPr lang="en-US" sz="1600" b="0" i="0" u="none" strike="noStrike" noProof="0">
                          <a:solidFill>
                            <a:srgbClr val="FF0000"/>
                          </a:solidFill>
                          <a:latin typeface="Trebuchet MS"/>
                        </a:rPr>
                        <a:t>, deserves $40–21=$19</a:t>
                      </a:r>
                      <a:r>
                        <a:rPr lang="en-US" sz="1600" b="0" i="0" u="none" strike="noStrike" noProof="0">
                          <a:solidFill>
                            <a:srgbClr val="FF6A00"/>
                          </a:solidFill>
                          <a:latin typeface="Trebuchet MS"/>
                        </a:rPr>
                        <a:t>-17=$2</a:t>
                      </a:r>
                      <a:endParaRPr lang="en-US" sz="1600" b="0" i="0" u="none" strike="noStrike" noProof="0">
                        <a:solidFill>
                          <a:srgbClr val="00B050"/>
                        </a:solidFill>
                        <a:latin typeface="Trebuchet MS"/>
                      </a:endParaRPr>
                    </a:p>
                  </a:txBody>
                  <a:tcPr/>
                </a:tc>
                <a:extLst>
                  <a:ext uri="{0D108BD9-81ED-4DB2-BD59-A6C34878D82A}">
                    <a16:rowId xmlns:a16="http://schemas.microsoft.com/office/drawing/2014/main" val="454592421"/>
                  </a:ext>
                </a:extLst>
              </a:tr>
              <a:tr h="330200">
                <a:tc>
                  <a:txBody>
                    <a:bodyPr/>
                    <a:lstStyle/>
                    <a:p>
                      <a:pPr lvl="0">
                        <a:buNone/>
                      </a:pPr>
                      <a:r>
                        <a:rPr lang="en-US" sz="1600" b="0" i="0" u="none" strike="noStrike" noProof="0">
                          <a:solidFill>
                            <a:srgbClr val="000000"/>
                          </a:solidFill>
                          <a:latin typeface="Trebuchet MS"/>
                        </a:rPr>
                        <a:t>SN- $10</a:t>
                      </a:r>
                      <a:r>
                        <a:rPr lang="en-US" sz="1600" b="0" i="0" u="none" strike="noStrike" noProof="0">
                          <a:solidFill>
                            <a:srgbClr val="FF0000"/>
                          </a:solidFill>
                          <a:latin typeface="Trebuchet MS"/>
                        </a:rPr>
                        <a:t>, owes $21-10=$11</a:t>
                      </a:r>
                      <a:endParaRPr lang="en-US" sz="1600" b="0" i="0" u="none" strike="noStrike" noProof="0">
                        <a:solidFill>
                          <a:srgbClr val="0070C0"/>
                        </a:solidFill>
                        <a:latin typeface="Trebuchet MS"/>
                      </a:endParaRPr>
                    </a:p>
                  </a:txBody>
                  <a:tcPr/>
                </a:tc>
                <a:tc>
                  <a:txBody>
                    <a:bodyPr/>
                    <a:lstStyle/>
                    <a:p>
                      <a:pPr lvl="0">
                        <a:buNone/>
                      </a:pPr>
                      <a:r>
                        <a:rPr lang="en-US" sz="1600"/>
                        <a:t>Shoshana- $34</a:t>
                      </a:r>
                      <a:r>
                        <a:rPr lang="en-US" sz="1600" b="0" i="0" u="none" strike="noStrike" noProof="0">
                          <a:solidFill>
                            <a:srgbClr val="FF0000"/>
                          </a:solidFill>
                          <a:latin typeface="Trebuchet MS"/>
                        </a:rPr>
                        <a:t>, deserves $30–21 =$9</a:t>
                      </a:r>
                      <a:endParaRPr lang="en-US" sz="1600" b="0" i="0" u="none" strike="noStrike" noProof="0">
                        <a:solidFill>
                          <a:srgbClr val="0070C0"/>
                        </a:solidFill>
                        <a:latin typeface="Trebuchet MS"/>
                      </a:endParaRPr>
                    </a:p>
                  </a:txBody>
                  <a:tcPr/>
                </a:tc>
                <a:extLst>
                  <a:ext uri="{0D108BD9-81ED-4DB2-BD59-A6C34878D82A}">
                    <a16:rowId xmlns:a16="http://schemas.microsoft.com/office/drawing/2014/main" val="306879445"/>
                  </a:ext>
                </a:extLst>
              </a:tr>
            </a:tbl>
          </a:graphicData>
        </a:graphic>
      </p:graphicFrame>
      <p:graphicFrame>
        <p:nvGraphicFramePr>
          <p:cNvPr id="32" name="Table 31">
            <a:extLst>
              <a:ext uri="{FF2B5EF4-FFF2-40B4-BE49-F238E27FC236}">
                <a16:creationId xmlns:a16="http://schemas.microsoft.com/office/drawing/2014/main" id="{07F0D297-4CC8-FD56-F892-A83F157874D5}"/>
              </a:ext>
            </a:extLst>
          </p:cNvPr>
          <p:cNvGraphicFramePr>
            <a:graphicFrameLocks noGrp="1"/>
          </p:cNvGraphicFramePr>
          <p:nvPr>
            <p:extLst>
              <p:ext uri="{D42A27DB-BD31-4B8C-83A1-F6EECF244321}">
                <p14:modId xmlns:p14="http://schemas.microsoft.com/office/powerpoint/2010/main" val="1283629870"/>
              </p:ext>
            </p:extLst>
          </p:nvPr>
        </p:nvGraphicFramePr>
        <p:xfrm>
          <a:off x="579641" y="5153761"/>
          <a:ext cx="8956052" cy="1005840"/>
        </p:xfrm>
        <a:graphic>
          <a:graphicData uri="http://schemas.openxmlformats.org/drawingml/2006/table">
            <a:tbl>
              <a:tblPr firstRow="1" bandRow="1">
                <a:tableStyleId>{5C22544A-7EE6-4342-B048-85BDC9FD1C3A}</a:tableStyleId>
              </a:tblPr>
              <a:tblGrid>
                <a:gridCol w="4478026">
                  <a:extLst>
                    <a:ext uri="{9D8B030D-6E8A-4147-A177-3AD203B41FA5}">
                      <a16:colId xmlns:a16="http://schemas.microsoft.com/office/drawing/2014/main" val="2672729273"/>
                    </a:ext>
                  </a:extLst>
                </a:gridCol>
                <a:gridCol w="4478026">
                  <a:extLst>
                    <a:ext uri="{9D8B030D-6E8A-4147-A177-3AD203B41FA5}">
                      <a16:colId xmlns:a16="http://schemas.microsoft.com/office/drawing/2014/main" val="2698881449"/>
                    </a:ext>
                  </a:extLst>
                </a:gridCol>
              </a:tblGrid>
              <a:tr h="326256">
                <a:tc>
                  <a:txBody>
                    <a:bodyPr/>
                    <a:lstStyle/>
                    <a:p>
                      <a:r>
                        <a:rPr lang="en-US" sz="1600"/>
                        <a:t>Underpaid</a:t>
                      </a:r>
                    </a:p>
                  </a:txBody>
                  <a:tcPr/>
                </a:tc>
                <a:tc>
                  <a:txBody>
                    <a:bodyPr/>
                    <a:lstStyle/>
                    <a:p>
                      <a:pPr lvl="0">
                        <a:buNone/>
                      </a:pPr>
                      <a:r>
                        <a:rPr lang="en-US" sz="1600"/>
                        <a:t>Overpaid</a:t>
                      </a:r>
                    </a:p>
                  </a:txBody>
                  <a:tcPr/>
                </a:tc>
                <a:extLst>
                  <a:ext uri="{0D108BD9-81ED-4DB2-BD59-A6C34878D82A}">
                    <a16:rowId xmlns:a16="http://schemas.microsoft.com/office/drawing/2014/main" val="805300140"/>
                  </a:ext>
                </a:extLst>
              </a:tr>
              <a:tr h="326256">
                <a:tc>
                  <a:txBody>
                    <a:bodyPr/>
                    <a:lstStyle/>
                    <a:p>
                      <a:r>
                        <a:rPr lang="en-US" sz="1600"/>
                        <a:t>Adina - $4</a:t>
                      </a:r>
                      <a:r>
                        <a:rPr lang="en-US" sz="1600" b="0" i="0" u="none" strike="noStrike" noProof="0">
                          <a:solidFill>
                            <a:srgbClr val="FF0000"/>
                          </a:solidFill>
                          <a:latin typeface="Trebuchet MS"/>
                        </a:rPr>
                        <a:t>, owes $21-4=$17</a:t>
                      </a:r>
                      <a:r>
                        <a:rPr lang="en-US" sz="1600">
                          <a:solidFill>
                            <a:srgbClr val="FF6A00"/>
                          </a:solidFill>
                        </a:rPr>
                        <a:t>-17=$0</a:t>
                      </a:r>
                    </a:p>
                  </a:txBody>
                  <a:tcPr/>
                </a:tc>
                <a:tc>
                  <a:txBody>
                    <a:bodyPr/>
                    <a:lstStyle/>
                    <a:p>
                      <a:pPr lvl="0">
                        <a:buNone/>
                      </a:pPr>
                      <a:r>
                        <a:rPr lang="en-US" sz="1600"/>
                        <a:t>Faigy- $40</a:t>
                      </a:r>
                      <a:r>
                        <a:rPr lang="en-US" sz="1600" b="0" i="0" u="none" strike="noStrike" noProof="0">
                          <a:solidFill>
                            <a:srgbClr val="FF0000"/>
                          </a:solidFill>
                          <a:latin typeface="Trebuchet MS"/>
                        </a:rPr>
                        <a:t>, deserves $40–21=$19</a:t>
                      </a:r>
                      <a:r>
                        <a:rPr lang="en-US" sz="1600" b="0" i="0" u="none" strike="noStrike" noProof="0">
                          <a:solidFill>
                            <a:srgbClr val="FF6A00"/>
                          </a:solidFill>
                          <a:latin typeface="Trebuchet MS"/>
                        </a:rPr>
                        <a:t>-17=$2</a:t>
                      </a:r>
                      <a:r>
                        <a:rPr lang="en-US" sz="1600" b="0" i="0" u="none" strike="noStrike" noProof="0">
                          <a:solidFill>
                            <a:srgbClr val="00B050"/>
                          </a:solidFill>
                          <a:latin typeface="Trebuchet MS"/>
                        </a:rPr>
                        <a:t>-2=$0</a:t>
                      </a:r>
                      <a:endParaRPr lang="en-US" sz="1600">
                        <a:solidFill>
                          <a:srgbClr val="00B050"/>
                        </a:solidFill>
                      </a:endParaRPr>
                    </a:p>
                  </a:txBody>
                  <a:tcPr/>
                </a:tc>
                <a:extLst>
                  <a:ext uri="{0D108BD9-81ED-4DB2-BD59-A6C34878D82A}">
                    <a16:rowId xmlns:a16="http://schemas.microsoft.com/office/drawing/2014/main" val="454592421"/>
                  </a:ext>
                </a:extLst>
              </a:tr>
              <a:tr h="326256">
                <a:tc>
                  <a:txBody>
                    <a:bodyPr/>
                    <a:lstStyle/>
                    <a:p>
                      <a:pPr lvl="0">
                        <a:buNone/>
                      </a:pPr>
                      <a:r>
                        <a:rPr lang="en-US" sz="1600" b="0" i="0" u="none" strike="noStrike" noProof="0">
                          <a:solidFill>
                            <a:srgbClr val="000000"/>
                          </a:solidFill>
                          <a:latin typeface="Trebuchet MS"/>
                        </a:rPr>
                        <a:t>SN- $10</a:t>
                      </a:r>
                      <a:r>
                        <a:rPr lang="en-US" sz="1600" b="0" i="0" u="none" strike="noStrike" noProof="0">
                          <a:solidFill>
                            <a:srgbClr val="FF0000"/>
                          </a:solidFill>
                          <a:latin typeface="Trebuchet MS"/>
                        </a:rPr>
                        <a:t>, owes $21-10=$11</a:t>
                      </a:r>
                      <a:r>
                        <a:rPr lang="en-US" sz="1600" b="0" i="0" u="none" strike="noStrike" noProof="0">
                          <a:solidFill>
                            <a:srgbClr val="00B050"/>
                          </a:solidFill>
                          <a:latin typeface="Trebuchet MS"/>
                        </a:rPr>
                        <a:t>-2=$9</a:t>
                      </a:r>
                      <a:r>
                        <a:rPr lang="en-US" sz="1600" b="0" i="0" u="none" strike="noStrike" noProof="0">
                          <a:solidFill>
                            <a:srgbClr val="0070C0"/>
                          </a:solidFill>
                          <a:latin typeface="Trebuchet MS"/>
                        </a:rPr>
                        <a:t>-9=$0</a:t>
                      </a:r>
                      <a:endParaRPr lang="en-US">
                        <a:solidFill>
                          <a:srgbClr val="0070C0"/>
                        </a:solidFill>
                      </a:endParaRPr>
                    </a:p>
                  </a:txBody>
                  <a:tcPr/>
                </a:tc>
                <a:tc>
                  <a:txBody>
                    <a:bodyPr/>
                    <a:lstStyle/>
                    <a:p>
                      <a:pPr lvl="0">
                        <a:buNone/>
                      </a:pPr>
                      <a:r>
                        <a:rPr lang="en-US" sz="1600"/>
                        <a:t>Shoshana- $34</a:t>
                      </a:r>
                      <a:r>
                        <a:rPr lang="en-US" sz="1600" b="0" i="0" u="none" strike="noStrike" noProof="0">
                          <a:solidFill>
                            <a:srgbClr val="FF0000"/>
                          </a:solidFill>
                          <a:latin typeface="Trebuchet MS"/>
                        </a:rPr>
                        <a:t>, deserves $30–21 =$9</a:t>
                      </a:r>
                      <a:r>
                        <a:rPr lang="en-US" sz="1600" b="0" i="0" u="none" strike="noStrike" noProof="0">
                          <a:solidFill>
                            <a:srgbClr val="0070C0"/>
                          </a:solidFill>
                          <a:latin typeface="Trebuchet MS"/>
                        </a:rPr>
                        <a:t>-9=$0</a:t>
                      </a:r>
                      <a:endParaRPr lang="en-US" sz="1600">
                        <a:solidFill>
                          <a:srgbClr val="0070C0"/>
                        </a:solidFill>
                      </a:endParaRPr>
                    </a:p>
                  </a:txBody>
                  <a:tcPr/>
                </a:tc>
                <a:extLst>
                  <a:ext uri="{0D108BD9-81ED-4DB2-BD59-A6C34878D82A}">
                    <a16:rowId xmlns:a16="http://schemas.microsoft.com/office/drawing/2014/main" val="306879445"/>
                  </a:ext>
                </a:extLst>
              </a:tr>
            </a:tbl>
          </a:graphicData>
        </a:graphic>
      </p:graphicFrame>
      <p:sp>
        <p:nvSpPr>
          <p:cNvPr id="33" name="TextBox 32">
            <a:extLst>
              <a:ext uri="{FF2B5EF4-FFF2-40B4-BE49-F238E27FC236}">
                <a16:creationId xmlns:a16="http://schemas.microsoft.com/office/drawing/2014/main" id="{45F457E5-EA5C-6A00-9C50-B69E41ECAC59}"/>
              </a:ext>
            </a:extLst>
          </p:cNvPr>
          <p:cNvSpPr txBox="1"/>
          <p:nvPr/>
        </p:nvSpPr>
        <p:spPr>
          <a:xfrm>
            <a:off x="523527" y="2881038"/>
            <a:ext cx="106418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Payment for $2 from Shoshana is added to an </a:t>
            </a:r>
            <a:r>
              <a:rPr lang="en-US" err="1"/>
              <a:t>ArrayList</a:t>
            </a:r>
          </a:p>
        </p:txBody>
      </p:sp>
      <p:cxnSp>
        <p:nvCxnSpPr>
          <p:cNvPr id="13" name="Straight Arrow Connector 12">
            <a:extLst>
              <a:ext uri="{FF2B5EF4-FFF2-40B4-BE49-F238E27FC236}">
                <a16:creationId xmlns:a16="http://schemas.microsoft.com/office/drawing/2014/main" id="{F6B6A6BA-1D52-61B9-DC3A-651644A11C3B}"/>
              </a:ext>
            </a:extLst>
          </p:cNvPr>
          <p:cNvCxnSpPr/>
          <p:nvPr/>
        </p:nvCxnSpPr>
        <p:spPr>
          <a:xfrm>
            <a:off x="4426404" y="1912748"/>
            <a:ext cx="655983" cy="126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A80D23-1E63-4E3A-3363-E81A3B47CE56}"/>
              </a:ext>
            </a:extLst>
          </p:cNvPr>
          <p:cNvCxnSpPr>
            <a:cxnSpLocks/>
          </p:cNvCxnSpPr>
          <p:nvPr/>
        </p:nvCxnSpPr>
        <p:spPr>
          <a:xfrm flipV="1">
            <a:off x="4376603" y="3762624"/>
            <a:ext cx="600767" cy="296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25B267-829E-4682-7D10-CA7A937D78D6}"/>
              </a:ext>
            </a:extLst>
          </p:cNvPr>
          <p:cNvCxnSpPr>
            <a:cxnSpLocks/>
          </p:cNvCxnSpPr>
          <p:nvPr/>
        </p:nvCxnSpPr>
        <p:spPr>
          <a:xfrm>
            <a:off x="4353475" y="5919655"/>
            <a:ext cx="655983" cy="126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Table 37">
            <a:extLst>
              <a:ext uri="{FF2B5EF4-FFF2-40B4-BE49-F238E27FC236}">
                <a16:creationId xmlns:a16="http://schemas.microsoft.com/office/drawing/2014/main" id="{A34F45D9-907A-B30A-F683-DE74A5A37AAC}"/>
              </a:ext>
            </a:extLst>
          </p:cNvPr>
          <p:cNvGraphicFramePr>
            <a:graphicFrameLocks noGrp="1"/>
          </p:cNvGraphicFramePr>
          <p:nvPr>
            <p:extLst>
              <p:ext uri="{D42A27DB-BD31-4B8C-83A1-F6EECF244321}">
                <p14:modId xmlns:p14="http://schemas.microsoft.com/office/powerpoint/2010/main" val="4108741822"/>
              </p:ext>
            </p:extLst>
          </p:nvPr>
        </p:nvGraphicFramePr>
        <p:xfrm>
          <a:off x="10500836" y="5350785"/>
          <a:ext cx="749308" cy="805608"/>
        </p:xfrm>
        <a:graphic>
          <a:graphicData uri="http://schemas.openxmlformats.org/drawingml/2006/table">
            <a:tbl>
              <a:tblPr firstRow="1" bandRow="1">
                <a:tableStyleId>{5C22544A-7EE6-4342-B048-85BDC9FD1C3A}</a:tableStyleId>
              </a:tblPr>
              <a:tblGrid>
                <a:gridCol w="749308">
                  <a:extLst>
                    <a:ext uri="{9D8B030D-6E8A-4147-A177-3AD203B41FA5}">
                      <a16:colId xmlns:a16="http://schemas.microsoft.com/office/drawing/2014/main" val="2499757120"/>
                    </a:ext>
                  </a:extLst>
                </a:gridCol>
              </a:tblGrid>
              <a:tr h="275804">
                <a:tc>
                  <a:txBody>
                    <a:bodyPr/>
                    <a:lstStyle/>
                    <a:p>
                      <a:pPr lvl="0" algn="ctr">
                        <a:buNone/>
                      </a:pPr>
                      <a:r>
                        <a:rPr lang="en-US" sz="1000" b="1">
                          <a:solidFill>
                            <a:schemeClr val="tx1"/>
                          </a:solidFill>
                        </a:rPr>
                        <a:t>SN</a:t>
                      </a:r>
                    </a:p>
                  </a:txBody>
                  <a:tcPr/>
                </a:tc>
                <a:extLst>
                  <a:ext uri="{0D108BD9-81ED-4DB2-BD59-A6C34878D82A}">
                    <a16:rowId xmlns:a16="http://schemas.microsoft.com/office/drawing/2014/main" val="3989836353"/>
                  </a:ext>
                </a:extLst>
              </a:tr>
              <a:tr h="275804">
                <a:tc>
                  <a:txBody>
                    <a:bodyPr/>
                    <a:lstStyle/>
                    <a:p>
                      <a:pPr algn="ctr"/>
                      <a:r>
                        <a:rPr lang="en-US" sz="1000" b="1">
                          <a:solidFill>
                            <a:schemeClr val="tx1"/>
                          </a:solidFill>
                        </a:rPr>
                        <a:t>Faigy</a:t>
                      </a:r>
                    </a:p>
                  </a:txBody>
                  <a:tcPr/>
                </a:tc>
                <a:extLst>
                  <a:ext uri="{0D108BD9-81ED-4DB2-BD59-A6C34878D82A}">
                    <a16:rowId xmlns:a16="http://schemas.microsoft.com/office/drawing/2014/main" val="3477239169"/>
                  </a:ext>
                </a:extLst>
              </a:tr>
              <a:tr h="254000">
                <a:tc>
                  <a:txBody>
                    <a:bodyPr/>
                    <a:lstStyle/>
                    <a:p>
                      <a:pPr algn="ctr"/>
                      <a:r>
                        <a:rPr lang="en-US" sz="1000" b="1">
                          <a:solidFill>
                            <a:schemeClr val="tx1"/>
                          </a:solidFill>
                        </a:rPr>
                        <a:t>$2</a:t>
                      </a:r>
                    </a:p>
                  </a:txBody>
                  <a:tcPr/>
                </a:tc>
                <a:extLst>
                  <a:ext uri="{0D108BD9-81ED-4DB2-BD59-A6C34878D82A}">
                    <a16:rowId xmlns:a16="http://schemas.microsoft.com/office/drawing/2014/main" val="3645621749"/>
                  </a:ext>
                </a:extLst>
              </a:tr>
            </a:tbl>
          </a:graphicData>
        </a:graphic>
      </p:graphicFrame>
      <p:graphicFrame>
        <p:nvGraphicFramePr>
          <p:cNvPr id="39" name="Table 38">
            <a:extLst>
              <a:ext uri="{FF2B5EF4-FFF2-40B4-BE49-F238E27FC236}">
                <a16:creationId xmlns:a16="http://schemas.microsoft.com/office/drawing/2014/main" id="{5EC01BBE-41CA-D3B5-D144-7014CEE2E09C}"/>
              </a:ext>
            </a:extLst>
          </p:cNvPr>
          <p:cNvGraphicFramePr>
            <a:graphicFrameLocks noGrp="1"/>
          </p:cNvGraphicFramePr>
          <p:nvPr>
            <p:extLst>
              <p:ext uri="{D42A27DB-BD31-4B8C-83A1-F6EECF244321}">
                <p14:modId xmlns:p14="http://schemas.microsoft.com/office/powerpoint/2010/main" val="3554773960"/>
              </p:ext>
            </p:extLst>
          </p:nvPr>
        </p:nvGraphicFramePr>
        <p:xfrm>
          <a:off x="11262570" y="5351051"/>
          <a:ext cx="749308" cy="805608"/>
        </p:xfrm>
        <a:graphic>
          <a:graphicData uri="http://schemas.openxmlformats.org/drawingml/2006/table">
            <a:tbl>
              <a:tblPr firstRow="1" bandRow="1">
                <a:tableStyleId>{5C22544A-7EE6-4342-B048-85BDC9FD1C3A}</a:tableStyleId>
              </a:tblPr>
              <a:tblGrid>
                <a:gridCol w="749308">
                  <a:extLst>
                    <a:ext uri="{9D8B030D-6E8A-4147-A177-3AD203B41FA5}">
                      <a16:colId xmlns:a16="http://schemas.microsoft.com/office/drawing/2014/main" val="2499757120"/>
                    </a:ext>
                  </a:extLst>
                </a:gridCol>
              </a:tblGrid>
              <a:tr h="275804">
                <a:tc>
                  <a:txBody>
                    <a:bodyPr/>
                    <a:lstStyle/>
                    <a:p>
                      <a:pPr algn="ctr"/>
                      <a:r>
                        <a:rPr lang="en-US" sz="1000" b="1">
                          <a:solidFill>
                            <a:schemeClr val="tx1"/>
                          </a:solidFill>
                        </a:rPr>
                        <a:t>SN</a:t>
                      </a:r>
                    </a:p>
                  </a:txBody>
                  <a:tcPr/>
                </a:tc>
                <a:extLst>
                  <a:ext uri="{0D108BD9-81ED-4DB2-BD59-A6C34878D82A}">
                    <a16:rowId xmlns:a16="http://schemas.microsoft.com/office/drawing/2014/main" val="3989836353"/>
                  </a:ext>
                </a:extLst>
              </a:tr>
              <a:tr h="275804">
                <a:tc>
                  <a:txBody>
                    <a:bodyPr/>
                    <a:lstStyle/>
                    <a:p>
                      <a:pPr algn="ctr"/>
                      <a:r>
                        <a:rPr lang="en-US" sz="1000" b="1">
                          <a:solidFill>
                            <a:schemeClr val="tx1"/>
                          </a:solidFill>
                        </a:rPr>
                        <a:t>Shoshana</a:t>
                      </a:r>
                    </a:p>
                  </a:txBody>
                  <a:tcPr/>
                </a:tc>
                <a:extLst>
                  <a:ext uri="{0D108BD9-81ED-4DB2-BD59-A6C34878D82A}">
                    <a16:rowId xmlns:a16="http://schemas.microsoft.com/office/drawing/2014/main" val="3477239169"/>
                  </a:ext>
                </a:extLst>
              </a:tr>
              <a:tr h="254000">
                <a:tc>
                  <a:txBody>
                    <a:bodyPr/>
                    <a:lstStyle/>
                    <a:p>
                      <a:pPr algn="ctr"/>
                      <a:r>
                        <a:rPr lang="en-US" sz="1000" b="1">
                          <a:solidFill>
                            <a:schemeClr val="tx1"/>
                          </a:solidFill>
                        </a:rPr>
                        <a:t>$9</a:t>
                      </a:r>
                    </a:p>
                  </a:txBody>
                  <a:tcPr/>
                </a:tc>
                <a:extLst>
                  <a:ext uri="{0D108BD9-81ED-4DB2-BD59-A6C34878D82A}">
                    <a16:rowId xmlns:a16="http://schemas.microsoft.com/office/drawing/2014/main" val="3645621749"/>
                  </a:ext>
                </a:extLst>
              </a:tr>
            </a:tbl>
          </a:graphicData>
        </a:graphic>
      </p:graphicFrame>
      <p:graphicFrame>
        <p:nvGraphicFramePr>
          <p:cNvPr id="40" name="Table 39">
            <a:extLst>
              <a:ext uri="{FF2B5EF4-FFF2-40B4-BE49-F238E27FC236}">
                <a16:creationId xmlns:a16="http://schemas.microsoft.com/office/drawing/2014/main" id="{E914A686-82A4-998C-C459-1D1E1A55D9DB}"/>
              </a:ext>
            </a:extLst>
          </p:cNvPr>
          <p:cNvGraphicFramePr>
            <a:graphicFrameLocks noGrp="1"/>
          </p:cNvGraphicFramePr>
          <p:nvPr>
            <p:extLst>
              <p:ext uri="{D42A27DB-BD31-4B8C-83A1-F6EECF244321}">
                <p14:modId xmlns:p14="http://schemas.microsoft.com/office/powerpoint/2010/main" val="1484628495"/>
              </p:ext>
            </p:extLst>
          </p:nvPr>
        </p:nvGraphicFramePr>
        <p:xfrm>
          <a:off x="10145096" y="3419183"/>
          <a:ext cx="749308" cy="805608"/>
        </p:xfrm>
        <a:graphic>
          <a:graphicData uri="http://schemas.openxmlformats.org/drawingml/2006/table">
            <a:tbl>
              <a:tblPr firstRow="1" bandRow="1">
                <a:tableStyleId>{5C22544A-7EE6-4342-B048-85BDC9FD1C3A}</a:tableStyleId>
              </a:tblPr>
              <a:tblGrid>
                <a:gridCol w="749308">
                  <a:extLst>
                    <a:ext uri="{9D8B030D-6E8A-4147-A177-3AD203B41FA5}">
                      <a16:colId xmlns:a16="http://schemas.microsoft.com/office/drawing/2014/main" val="2499757120"/>
                    </a:ext>
                  </a:extLst>
                </a:gridCol>
              </a:tblGrid>
              <a:tr h="275804">
                <a:tc>
                  <a:txBody>
                    <a:bodyPr/>
                    <a:lstStyle/>
                    <a:p>
                      <a:pPr algn="ctr"/>
                      <a:r>
                        <a:rPr lang="en-US" sz="1000" b="1">
                          <a:solidFill>
                            <a:schemeClr val="tx1"/>
                          </a:solidFill>
                        </a:rPr>
                        <a:t>Adina</a:t>
                      </a:r>
                    </a:p>
                  </a:txBody>
                  <a:tcPr/>
                </a:tc>
                <a:extLst>
                  <a:ext uri="{0D108BD9-81ED-4DB2-BD59-A6C34878D82A}">
                    <a16:rowId xmlns:a16="http://schemas.microsoft.com/office/drawing/2014/main" val="3989836353"/>
                  </a:ext>
                </a:extLst>
              </a:tr>
              <a:tr h="275804">
                <a:tc>
                  <a:txBody>
                    <a:bodyPr/>
                    <a:lstStyle/>
                    <a:p>
                      <a:pPr algn="ctr"/>
                      <a:r>
                        <a:rPr lang="en-US" sz="1000" b="1">
                          <a:solidFill>
                            <a:schemeClr val="tx1"/>
                          </a:solidFill>
                        </a:rPr>
                        <a:t>Faigy</a:t>
                      </a:r>
                    </a:p>
                  </a:txBody>
                  <a:tcPr/>
                </a:tc>
                <a:extLst>
                  <a:ext uri="{0D108BD9-81ED-4DB2-BD59-A6C34878D82A}">
                    <a16:rowId xmlns:a16="http://schemas.microsoft.com/office/drawing/2014/main" val="3477239169"/>
                  </a:ext>
                </a:extLst>
              </a:tr>
              <a:tr h="254000">
                <a:tc>
                  <a:txBody>
                    <a:bodyPr/>
                    <a:lstStyle/>
                    <a:p>
                      <a:pPr lvl="0" algn="ctr">
                        <a:buNone/>
                      </a:pPr>
                      <a:r>
                        <a:rPr lang="en-US" sz="1000" b="1">
                          <a:solidFill>
                            <a:schemeClr val="tx1"/>
                          </a:solidFill>
                        </a:rPr>
                        <a:t>$17</a:t>
                      </a:r>
                    </a:p>
                  </a:txBody>
                  <a:tcPr/>
                </a:tc>
                <a:extLst>
                  <a:ext uri="{0D108BD9-81ED-4DB2-BD59-A6C34878D82A}">
                    <a16:rowId xmlns:a16="http://schemas.microsoft.com/office/drawing/2014/main" val="3645621749"/>
                  </a:ext>
                </a:extLst>
              </a:tr>
            </a:tbl>
          </a:graphicData>
        </a:graphic>
      </p:graphicFrame>
      <p:graphicFrame>
        <p:nvGraphicFramePr>
          <p:cNvPr id="41" name="Table 40">
            <a:extLst>
              <a:ext uri="{FF2B5EF4-FFF2-40B4-BE49-F238E27FC236}">
                <a16:creationId xmlns:a16="http://schemas.microsoft.com/office/drawing/2014/main" id="{F00E7746-11AC-72E5-A0A8-3D49C901E456}"/>
              </a:ext>
            </a:extLst>
          </p:cNvPr>
          <p:cNvGraphicFramePr>
            <a:graphicFrameLocks noGrp="1"/>
          </p:cNvGraphicFramePr>
          <p:nvPr>
            <p:extLst>
              <p:ext uri="{D42A27DB-BD31-4B8C-83A1-F6EECF244321}">
                <p14:modId xmlns:p14="http://schemas.microsoft.com/office/powerpoint/2010/main" val="965198499"/>
              </p:ext>
            </p:extLst>
          </p:nvPr>
        </p:nvGraphicFramePr>
        <p:xfrm>
          <a:off x="10907095" y="3419183"/>
          <a:ext cx="749308" cy="805608"/>
        </p:xfrm>
        <a:graphic>
          <a:graphicData uri="http://schemas.openxmlformats.org/drawingml/2006/table">
            <a:tbl>
              <a:tblPr firstRow="1" bandRow="1">
                <a:tableStyleId>{5C22544A-7EE6-4342-B048-85BDC9FD1C3A}</a:tableStyleId>
              </a:tblPr>
              <a:tblGrid>
                <a:gridCol w="749308">
                  <a:extLst>
                    <a:ext uri="{9D8B030D-6E8A-4147-A177-3AD203B41FA5}">
                      <a16:colId xmlns:a16="http://schemas.microsoft.com/office/drawing/2014/main" val="2499757120"/>
                    </a:ext>
                  </a:extLst>
                </a:gridCol>
              </a:tblGrid>
              <a:tr h="275804">
                <a:tc>
                  <a:txBody>
                    <a:bodyPr/>
                    <a:lstStyle/>
                    <a:p>
                      <a:pPr lvl="0" algn="ctr">
                        <a:buNone/>
                      </a:pPr>
                      <a:r>
                        <a:rPr lang="en-US" sz="1000" b="1">
                          <a:solidFill>
                            <a:schemeClr val="tx1"/>
                          </a:solidFill>
                        </a:rPr>
                        <a:t>SN</a:t>
                      </a:r>
                    </a:p>
                  </a:txBody>
                  <a:tcPr/>
                </a:tc>
                <a:extLst>
                  <a:ext uri="{0D108BD9-81ED-4DB2-BD59-A6C34878D82A}">
                    <a16:rowId xmlns:a16="http://schemas.microsoft.com/office/drawing/2014/main" val="3989836353"/>
                  </a:ext>
                </a:extLst>
              </a:tr>
              <a:tr h="275804">
                <a:tc>
                  <a:txBody>
                    <a:bodyPr/>
                    <a:lstStyle/>
                    <a:p>
                      <a:pPr algn="ctr"/>
                      <a:r>
                        <a:rPr lang="en-US" sz="1000" b="1">
                          <a:solidFill>
                            <a:schemeClr val="tx1"/>
                          </a:solidFill>
                        </a:rPr>
                        <a:t>Faigy</a:t>
                      </a:r>
                    </a:p>
                  </a:txBody>
                  <a:tcPr/>
                </a:tc>
                <a:extLst>
                  <a:ext uri="{0D108BD9-81ED-4DB2-BD59-A6C34878D82A}">
                    <a16:rowId xmlns:a16="http://schemas.microsoft.com/office/drawing/2014/main" val="3477239169"/>
                  </a:ext>
                </a:extLst>
              </a:tr>
              <a:tr h="254000">
                <a:tc>
                  <a:txBody>
                    <a:bodyPr/>
                    <a:lstStyle/>
                    <a:p>
                      <a:pPr algn="ctr"/>
                      <a:r>
                        <a:rPr lang="en-US" sz="1000" b="1">
                          <a:solidFill>
                            <a:schemeClr val="tx1"/>
                          </a:solidFill>
                        </a:rPr>
                        <a:t>$2</a:t>
                      </a:r>
                    </a:p>
                  </a:txBody>
                  <a:tcPr/>
                </a:tc>
                <a:extLst>
                  <a:ext uri="{0D108BD9-81ED-4DB2-BD59-A6C34878D82A}">
                    <a16:rowId xmlns:a16="http://schemas.microsoft.com/office/drawing/2014/main" val="3645621749"/>
                  </a:ext>
                </a:extLst>
              </a:tr>
            </a:tbl>
          </a:graphicData>
        </a:graphic>
      </p:graphicFrame>
      <p:graphicFrame>
        <p:nvGraphicFramePr>
          <p:cNvPr id="44" name="Table 43">
            <a:extLst>
              <a:ext uri="{FF2B5EF4-FFF2-40B4-BE49-F238E27FC236}">
                <a16:creationId xmlns:a16="http://schemas.microsoft.com/office/drawing/2014/main" id="{2AF9AC7C-F157-96B5-B64A-756645D1ACC7}"/>
              </a:ext>
            </a:extLst>
          </p:cNvPr>
          <p:cNvGraphicFramePr>
            <a:graphicFrameLocks noGrp="1"/>
          </p:cNvGraphicFramePr>
          <p:nvPr>
            <p:extLst>
              <p:ext uri="{D42A27DB-BD31-4B8C-83A1-F6EECF244321}">
                <p14:modId xmlns:p14="http://schemas.microsoft.com/office/powerpoint/2010/main" val="1321226656"/>
              </p:ext>
            </p:extLst>
          </p:nvPr>
        </p:nvGraphicFramePr>
        <p:xfrm>
          <a:off x="10510572" y="1608920"/>
          <a:ext cx="749308" cy="805608"/>
        </p:xfrm>
        <a:graphic>
          <a:graphicData uri="http://schemas.openxmlformats.org/drawingml/2006/table">
            <a:tbl>
              <a:tblPr firstRow="1" bandRow="1">
                <a:tableStyleId>{5C22544A-7EE6-4342-B048-85BDC9FD1C3A}</a:tableStyleId>
              </a:tblPr>
              <a:tblGrid>
                <a:gridCol w="749308">
                  <a:extLst>
                    <a:ext uri="{9D8B030D-6E8A-4147-A177-3AD203B41FA5}">
                      <a16:colId xmlns:a16="http://schemas.microsoft.com/office/drawing/2014/main" val="2499757120"/>
                    </a:ext>
                  </a:extLst>
                </a:gridCol>
              </a:tblGrid>
              <a:tr h="275804">
                <a:tc>
                  <a:txBody>
                    <a:bodyPr/>
                    <a:lstStyle/>
                    <a:p>
                      <a:pPr algn="ctr"/>
                      <a:r>
                        <a:rPr lang="en-US" sz="1000" b="1">
                          <a:solidFill>
                            <a:schemeClr val="tx1"/>
                          </a:solidFill>
                        </a:rPr>
                        <a:t>Adina</a:t>
                      </a:r>
                    </a:p>
                  </a:txBody>
                  <a:tcPr/>
                </a:tc>
                <a:extLst>
                  <a:ext uri="{0D108BD9-81ED-4DB2-BD59-A6C34878D82A}">
                    <a16:rowId xmlns:a16="http://schemas.microsoft.com/office/drawing/2014/main" val="3989836353"/>
                  </a:ext>
                </a:extLst>
              </a:tr>
              <a:tr h="275804">
                <a:tc>
                  <a:txBody>
                    <a:bodyPr/>
                    <a:lstStyle/>
                    <a:p>
                      <a:pPr algn="ctr"/>
                      <a:r>
                        <a:rPr lang="en-US" sz="1000" b="1">
                          <a:solidFill>
                            <a:schemeClr val="tx1"/>
                          </a:solidFill>
                        </a:rPr>
                        <a:t>Faigy</a:t>
                      </a:r>
                    </a:p>
                  </a:txBody>
                  <a:tcPr/>
                </a:tc>
                <a:extLst>
                  <a:ext uri="{0D108BD9-81ED-4DB2-BD59-A6C34878D82A}">
                    <a16:rowId xmlns:a16="http://schemas.microsoft.com/office/drawing/2014/main" val="3477239169"/>
                  </a:ext>
                </a:extLst>
              </a:tr>
              <a:tr h="254000">
                <a:tc>
                  <a:txBody>
                    <a:bodyPr/>
                    <a:lstStyle/>
                    <a:p>
                      <a:pPr lvl="0" algn="ctr">
                        <a:buNone/>
                      </a:pPr>
                      <a:r>
                        <a:rPr lang="en-US" sz="1000" b="1">
                          <a:solidFill>
                            <a:schemeClr val="tx1"/>
                          </a:solidFill>
                        </a:rPr>
                        <a:t>$17</a:t>
                      </a:r>
                    </a:p>
                  </a:txBody>
                  <a:tcPr/>
                </a:tc>
                <a:extLst>
                  <a:ext uri="{0D108BD9-81ED-4DB2-BD59-A6C34878D82A}">
                    <a16:rowId xmlns:a16="http://schemas.microsoft.com/office/drawing/2014/main" val="3645621749"/>
                  </a:ext>
                </a:extLst>
              </a:tr>
            </a:tbl>
          </a:graphicData>
        </a:graphic>
      </p:graphicFrame>
      <p:sp>
        <p:nvSpPr>
          <p:cNvPr id="45" name="TextBox 44">
            <a:extLst>
              <a:ext uri="{FF2B5EF4-FFF2-40B4-BE49-F238E27FC236}">
                <a16:creationId xmlns:a16="http://schemas.microsoft.com/office/drawing/2014/main" id="{3B2CA04C-7EA3-067A-E942-EE46306B5957}"/>
              </a:ext>
            </a:extLst>
          </p:cNvPr>
          <p:cNvSpPr txBox="1"/>
          <p:nvPr/>
        </p:nvSpPr>
        <p:spPr>
          <a:xfrm>
            <a:off x="9884543" y="1169340"/>
            <a:ext cx="20573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Payments </a:t>
            </a:r>
            <a:r>
              <a:rPr lang="en-US" sz="1600" err="1"/>
              <a:t>ArrayList</a:t>
            </a:r>
            <a:r>
              <a:rPr lang="en-US" sz="1600"/>
              <a:t>:</a:t>
            </a:r>
          </a:p>
        </p:txBody>
      </p:sp>
    </p:spTree>
    <p:extLst>
      <p:ext uri="{BB962C8B-B14F-4D97-AF65-F5344CB8AC3E}">
        <p14:creationId xmlns:p14="http://schemas.microsoft.com/office/powerpoint/2010/main" val="251477878"/>
      </p:ext>
    </p:extLst>
  </p:cSld>
  <p:clrMapOvr>
    <a:masterClrMapping/>
  </p:clrMapOvr>
</p:sld>
</file>

<file path=ppt/theme/theme1.xml><?xml version="1.0" encoding="utf-8"?>
<a:theme xmlns:a="http://schemas.openxmlformats.org/drawingml/2006/main" name="AlignmentVTI">
  <a:themeElements>
    <a:clrScheme name="AnalogousFromLightSeedRightStep">
      <a:dk1>
        <a:srgbClr val="000000"/>
      </a:dk1>
      <a:lt1>
        <a:srgbClr val="FFFFFF"/>
      </a:lt1>
      <a:dk2>
        <a:srgbClr val="242A41"/>
      </a:dk2>
      <a:lt2>
        <a:srgbClr val="E2E4E8"/>
      </a:lt2>
      <a:accent1>
        <a:srgbClr val="B89D76"/>
      </a:accent1>
      <a:accent2>
        <a:srgbClr val="A4A46C"/>
      </a:accent2>
      <a:accent3>
        <a:srgbClr val="95A77B"/>
      </a:accent3>
      <a:accent4>
        <a:srgbClr val="7BAC72"/>
      </a:accent4>
      <a:accent5>
        <a:srgbClr val="7FAC8B"/>
      </a:accent5>
      <a:accent6>
        <a:srgbClr val="71AB98"/>
      </a:accent6>
      <a:hlink>
        <a:srgbClr val="6582AC"/>
      </a:hlink>
      <a:folHlink>
        <a:srgbClr val="7F7F7F"/>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ppt/theme/theme2.xml><?xml version="1.0" encoding="utf-8"?>
<a:theme xmlns:a="http://schemas.openxmlformats.org/drawingml/2006/main" name="SketchyVTI">
  <a:themeElements>
    <a:clrScheme name="AnalogousFromLightSeedLeftStep">
      <a:dk1>
        <a:srgbClr val="000000"/>
      </a:dk1>
      <a:lt1>
        <a:srgbClr val="FFFFFF"/>
      </a:lt1>
      <a:dk2>
        <a:srgbClr val="323820"/>
      </a:dk2>
      <a:lt2>
        <a:srgbClr val="E6E8E2"/>
      </a:lt2>
      <a:accent1>
        <a:srgbClr val="A596C6"/>
      </a:accent1>
      <a:accent2>
        <a:srgbClr val="7F86BA"/>
      </a:accent2>
      <a:accent3>
        <a:srgbClr val="8AA7C0"/>
      </a:accent3>
      <a:accent4>
        <a:srgbClr val="79AEB1"/>
      </a:accent4>
      <a:accent5>
        <a:srgbClr val="83AD9D"/>
      </a:accent5>
      <a:accent6>
        <a:srgbClr val="78AF84"/>
      </a:accent6>
      <a:hlink>
        <a:srgbClr val="798953"/>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3.xml><?xml version="1.0" encoding="utf-8"?>
<a:theme xmlns:a="http://schemas.openxmlformats.org/drawingml/2006/main" name="Face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647</Words>
  <Application>Microsoft Office PowerPoint</Application>
  <PresentationFormat>Widescreen</PresentationFormat>
  <Paragraphs>104</Paragraphs>
  <Slides>14</Slides>
  <Notes>0</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vt:i4>
      </vt:variant>
    </vt:vector>
  </HeadingPairs>
  <TitlesOfParts>
    <vt:vector size="28" baseType="lpstr">
      <vt:lpstr>Batang</vt:lpstr>
      <vt:lpstr>Aptos</vt:lpstr>
      <vt:lpstr>Aptos Display</vt:lpstr>
      <vt:lpstr>Arial</vt:lpstr>
      <vt:lpstr>Avenir Next LT Pro Light</vt:lpstr>
      <vt:lpstr>Courier New</vt:lpstr>
      <vt:lpstr>Modern Love</vt:lpstr>
      <vt:lpstr>The Hand</vt:lpstr>
      <vt:lpstr>Trebuchet MS</vt:lpstr>
      <vt:lpstr>Wingdings</vt:lpstr>
      <vt:lpstr>Wingdings 3</vt:lpstr>
      <vt:lpstr>AlignmentVTI</vt:lpstr>
      <vt:lpstr>SketchyVTI</vt:lpstr>
      <vt:lpstr>Facet</vt:lpstr>
      <vt:lpstr>Travel App</vt:lpstr>
      <vt:lpstr>Project Vision</vt:lpstr>
      <vt:lpstr>Payments Calculator Split costs of group travel efficiently between all travelers. </vt:lpstr>
      <vt:lpstr>IN ACTION: ADD FRIEND</vt:lpstr>
      <vt:lpstr>IN ACTION: ADD ITEMS / ADD ACTIVITES</vt:lpstr>
      <vt:lpstr>IN ACTION: DISPLAY</vt:lpstr>
      <vt:lpstr>IN ACTION: CALCULATOR</vt:lpstr>
      <vt:lpstr>Behind the Scenes: Calculator</vt:lpstr>
      <vt:lpstr>Behind the Scenes: Calculator cont.</vt:lpstr>
      <vt:lpstr>Weather </vt:lpstr>
      <vt:lpstr>Behind the Scenes: Weather </vt:lpstr>
      <vt:lpstr>Itinerary</vt:lpstr>
      <vt:lpstr>In Action: Add Activity</vt:lpstr>
      <vt:lpstr>In Action: Display Itinerary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Adina Lew</dc:creator>
  <cp:lastModifiedBy>Adina Lew</cp:lastModifiedBy>
  <cp:revision>31</cp:revision>
  <dcterms:created xsi:type="dcterms:W3CDTF">2024-12-18T00:12:23Z</dcterms:created>
  <dcterms:modified xsi:type="dcterms:W3CDTF">2025-01-05T01:07:51Z</dcterms:modified>
</cp:coreProperties>
</file>